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media/image34.jpg" ContentType="image/jpeg"/>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media/image69.JPG" ContentType="image/jpeg"/>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7" r:id="rId3"/>
    <p:sldMasterId id="2147483761" r:id="rId4"/>
    <p:sldMasterId id="2147483770" r:id="rId5"/>
    <p:sldMasterId id="2147483778" r:id="rId6"/>
  </p:sldMasterIdLst>
  <p:notesMasterIdLst>
    <p:notesMasterId r:id="rId86"/>
  </p:notesMasterIdLst>
  <p:sldIdLst>
    <p:sldId id="4244" r:id="rId7"/>
    <p:sldId id="274" r:id="rId8"/>
    <p:sldId id="4260" r:id="rId9"/>
    <p:sldId id="4265" r:id="rId10"/>
    <p:sldId id="4262" r:id="rId11"/>
    <p:sldId id="4807" r:id="rId12"/>
    <p:sldId id="4842" r:id="rId13"/>
    <p:sldId id="4805" r:id="rId14"/>
    <p:sldId id="4292" r:id="rId15"/>
    <p:sldId id="4294" r:id="rId16"/>
    <p:sldId id="4553" r:id="rId17"/>
    <p:sldId id="4295" r:id="rId18"/>
    <p:sldId id="4861" r:id="rId19"/>
    <p:sldId id="4296" r:id="rId20"/>
    <p:sldId id="4297" r:id="rId21"/>
    <p:sldId id="4458" r:id="rId22"/>
    <p:sldId id="4299" r:id="rId23"/>
    <p:sldId id="4890" r:id="rId24"/>
    <p:sldId id="4332" r:id="rId25"/>
    <p:sldId id="4554" r:id="rId26"/>
    <p:sldId id="4845" r:id="rId27"/>
    <p:sldId id="4846" r:id="rId28"/>
    <p:sldId id="4847" r:id="rId29"/>
    <p:sldId id="4848" r:id="rId30"/>
    <p:sldId id="4849" r:id="rId31"/>
    <p:sldId id="4850" r:id="rId32"/>
    <p:sldId id="4851" r:id="rId33"/>
    <p:sldId id="4852" r:id="rId34"/>
    <p:sldId id="4853" r:id="rId35"/>
    <p:sldId id="4854" r:id="rId36"/>
    <p:sldId id="4855" r:id="rId37"/>
    <p:sldId id="4856" r:id="rId38"/>
    <p:sldId id="4857" r:id="rId39"/>
    <p:sldId id="4859" r:id="rId40"/>
    <p:sldId id="4645" r:id="rId41"/>
    <p:sldId id="4858" r:id="rId42"/>
    <p:sldId id="4860" r:id="rId43"/>
    <p:sldId id="4889" r:id="rId44"/>
    <p:sldId id="4862" r:id="rId45"/>
    <p:sldId id="4863" r:id="rId46"/>
    <p:sldId id="4865" r:id="rId47"/>
    <p:sldId id="4866" r:id="rId48"/>
    <p:sldId id="4867" r:id="rId49"/>
    <p:sldId id="4868" r:id="rId50"/>
    <p:sldId id="4869" r:id="rId51"/>
    <p:sldId id="4870" r:id="rId52"/>
    <p:sldId id="4899" r:id="rId53"/>
    <p:sldId id="4872" r:id="rId54"/>
    <p:sldId id="4873" r:id="rId55"/>
    <p:sldId id="4874" r:id="rId56"/>
    <p:sldId id="4875" r:id="rId57"/>
    <p:sldId id="4876" r:id="rId58"/>
    <p:sldId id="4891" r:id="rId59"/>
    <p:sldId id="4900" r:id="rId60"/>
    <p:sldId id="4877" r:id="rId61"/>
    <p:sldId id="4892" r:id="rId62"/>
    <p:sldId id="4893" r:id="rId63"/>
    <p:sldId id="4894" r:id="rId64"/>
    <p:sldId id="4895" r:id="rId65"/>
    <p:sldId id="4896" r:id="rId66"/>
    <p:sldId id="4897" r:id="rId67"/>
    <p:sldId id="4898" r:id="rId68"/>
    <p:sldId id="4880" r:id="rId69"/>
    <p:sldId id="4881" r:id="rId70"/>
    <p:sldId id="4901" r:id="rId71"/>
    <p:sldId id="4902" r:id="rId72"/>
    <p:sldId id="4903" r:id="rId73"/>
    <p:sldId id="4882" r:id="rId74"/>
    <p:sldId id="4883" r:id="rId75"/>
    <p:sldId id="4904" r:id="rId76"/>
    <p:sldId id="4884" r:id="rId77"/>
    <p:sldId id="4905" r:id="rId78"/>
    <p:sldId id="4906" r:id="rId79"/>
    <p:sldId id="4907" r:id="rId80"/>
    <p:sldId id="4885" r:id="rId81"/>
    <p:sldId id="4886" r:id="rId82"/>
    <p:sldId id="4887" r:id="rId83"/>
    <p:sldId id="4888" r:id="rId84"/>
    <p:sldId id="4236" r:id="rId8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E46"/>
    <a:srgbClr val="000000"/>
    <a:srgbClr val="708541"/>
    <a:srgbClr val="B1D272"/>
    <a:srgbClr val="D7F3A2"/>
    <a:srgbClr val="D1D272"/>
    <a:srgbClr val="515A3C"/>
    <a:srgbClr val="004A86"/>
    <a:srgbClr val="0068B5"/>
    <a:srgbClr val="3AA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25" autoAdjust="0"/>
    <p:restoredTop sz="87484" autoAdjust="0"/>
  </p:normalViewPr>
  <p:slideViewPr>
    <p:cSldViewPr snapToGrid="0">
      <p:cViewPr varScale="1">
        <p:scale>
          <a:sx n="72" d="100"/>
          <a:sy n="72" d="100"/>
        </p:scale>
        <p:origin x="131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theme" Target="theme/theme1.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5" Type="http://schemas.openxmlformats.org/officeDocument/2006/relationships/slideMaster" Target="slideMasters/slideMaster5.xml"/><Relationship Id="rId90" Type="http://schemas.openxmlformats.org/officeDocument/2006/relationships/tableStyles" Target="tableStyles.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presProps" Target="presProps.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veta Srivastava" userId="2ac32007bc602b41" providerId="Windows Live" clId="Web-{5F952F11-4109-471C-807C-6FAE83A0B89E}"/>
    <pc:docChg chg="modSld">
      <pc:chgData name="Shveta Srivastava" userId="2ac32007bc602b41" providerId="Windows Live" clId="Web-{5F952F11-4109-471C-807C-6FAE83A0B89E}" dt="2021-06-30T12:53:37.198" v="250"/>
      <pc:docMkLst>
        <pc:docMk/>
      </pc:docMkLst>
      <pc:sldChg chg="modSp">
        <pc:chgData name="Shveta Srivastava" userId="2ac32007bc602b41" providerId="Windows Live" clId="Web-{5F952F11-4109-471C-807C-6FAE83A0B89E}" dt="2021-06-30T12:16:53.616" v="6" actId="14100"/>
        <pc:sldMkLst>
          <pc:docMk/>
          <pc:sldMk cId="0" sldId="259"/>
        </pc:sldMkLst>
        <pc:spChg chg="mod">
          <ac:chgData name="Shveta Srivastava" userId="2ac32007bc602b41" providerId="Windows Live" clId="Web-{5F952F11-4109-471C-807C-6FAE83A0B89E}" dt="2021-06-30T12:16:53.616" v="6" actId="14100"/>
          <ac:spMkLst>
            <pc:docMk/>
            <pc:sldMk cId="0" sldId="259"/>
            <ac:spMk id="3" creationId="{FD291C5F-9BAC-4910-AD6C-7345050545D4}"/>
          </ac:spMkLst>
        </pc:spChg>
      </pc:sldChg>
      <pc:sldChg chg="modSp">
        <pc:chgData name="Shveta Srivastava" userId="2ac32007bc602b41" providerId="Windows Live" clId="Web-{5F952F11-4109-471C-807C-6FAE83A0B89E}" dt="2021-06-30T12:17:42.836" v="9"/>
        <pc:sldMkLst>
          <pc:docMk/>
          <pc:sldMk cId="622290093" sldId="4292"/>
        </pc:sldMkLst>
        <pc:spChg chg="mod">
          <ac:chgData name="Shveta Srivastava" userId="2ac32007bc602b41" providerId="Windows Live" clId="Web-{5F952F11-4109-471C-807C-6FAE83A0B89E}" dt="2021-06-30T12:17:42.820" v="7"/>
          <ac:spMkLst>
            <pc:docMk/>
            <pc:sldMk cId="622290093" sldId="4292"/>
            <ac:spMk id="9" creationId="{C789BBD5-6586-4EEC-9F4B-9144930982BB}"/>
          </ac:spMkLst>
        </pc:spChg>
        <pc:spChg chg="mod">
          <ac:chgData name="Shveta Srivastava" userId="2ac32007bc602b41" providerId="Windows Live" clId="Web-{5F952F11-4109-471C-807C-6FAE83A0B89E}" dt="2021-06-30T12:17:42.836" v="8"/>
          <ac:spMkLst>
            <pc:docMk/>
            <pc:sldMk cId="622290093" sldId="4292"/>
            <ac:spMk id="12" creationId="{BE99DD4B-E859-4122-85DA-B99656FDC1B2}"/>
          </ac:spMkLst>
        </pc:spChg>
        <pc:spChg chg="mod">
          <ac:chgData name="Shveta Srivastava" userId="2ac32007bc602b41" providerId="Windows Live" clId="Web-{5F952F11-4109-471C-807C-6FAE83A0B89E}" dt="2021-06-30T12:17:42.836" v="9"/>
          <ac:spMkLst>
            <pc:docMk/>
            <pc:sldMk cId="622290093" sldId="4292"/>
            <ac:spMk id="13" creationId="{D1F016B4-6B76-4156-A16D-7B3B8ACA2E8D}"/>
          </ac:spMkLst>
        </pc:spChg>
      </pc:sldChg>
      <pc:sldChg chg="modSp">
        <pc:chgData name="Shveta Srivastava" userId="2ac32007bc602b41" providerId="Windows Live" clId="Web-{5F952F11-4109-471C-807C-6FAE83A0B89E}" dt="2021-06-30T12:22:05.655" v="18"/>
        <pc:sldMkLst>
          <pc:docMk/>
          <pc:sldMk cId="457787753" sldId="4301"/>
        </pc:sldMkLst>
        <pc:spChg chg="mod">
          <ac:chgData name="Shveta Srivastava" userId="2ac32007bc602b41" providerId="Windows Live" clId="Web-{5F952F11-4109-471C-807C-6FAE83A0B89E}" dt="2021-06-30T12:22:05.530" v="10"/>
          <ac:spMkLst>
            <pc:docMk/>
            <pc:sldMk cId="457787753" sldId="4301"/>
            <ac:spMk id="10" creationId="{FA91ECE4-2D11-4DDA-AADC-E58088A7413E}"/>
          </ac:spMkLst>
        </pc:spChg>
        <pc:spChg chg="mod">
          <ac:chgData name="Shveta Srivastava" userId="2ac32007bc602b41" providerId="Windows Live" clId="Web-{5F952F11-4109-471C-807C-6FAE83A0B89E}" dt="2021-06-30T12:22:05.545" v="11"/>
          <ac:spMkLst>
            <pc:docMk/>
            <pc:sldMk cId="457787753" sldId="4301"/>
            <ac:spMk id="11" creationId="{C3C6B365-F0A8-4B75-856A-6B682AA59A2A}"/>
          </ac:spMkLst>
        </pc:spChg>
        <pc:spChg chg="mod">
          <ac:chgData name="Shveta Srivastava" userId="2ac32007bc602b41" providerId="Windows Live" clId="Web-{5F952F11-4109-471C-807C-6FAE83A0B89E}" dt="2021-06-30T12:22:05.561" v="12"/>
          <ac:spMkLst>
            <pc:docMk/>
            <pc:sldMk cId="457787753" sldId="4301"/>
            <ac:spMk id="12" creationId="{BC60643C-0485-45F1-AF74-A4CACAA6EC3F}"/>
          </ac:spMkLst>
        </pc:spChg>
        <pc:spChg chg="mod">
          <ac:chgData name="Shveta Srivastava" userId="2ac32007bc602b41" providerId="Windows Live" clId="Web-{5F952F11-4109-471C-807C-6FAE83A0B89E}" dt="2021-06-30T12:22:05.576" v="13"/>
          <ac:spMkLst>
            <pc:docMk/>
            <pc:sldMk cId="457787753" sldId="4301"/>
            <ac:spMk id="14" creationId="{112F802B-D7AD-47ED-A0C6-2B920B93FD42}"/>
          </ac:spMkLst>
        </pc:spChg>
        <pc:spChg chg="mod">
          <ac:chgData name="Shveta Srivastava" userId="2ac32007bc602b41" providerId="Windows Live" clId="Web-{5F952F11-4109-471C-807C-6FAE83A0B89E}" dt="2021-06-30T12:22:05.592" v="14"/>
          <ac:spMkLst>
            <pc:docMk/>
            <pc:sldMk cId="457787753" sldId="4301"/>
            <ac:spMk id="15" creationId="{FBD61F70-AEE1-4FCE-BCB1-E53A7B1144EA}"/>
          </ac:spMkLst>
        </pc:spChg>
        <pc:spChg chg="mod">
          <ac:chgData name="Shveta Srivastava" userId="2ac32007bc602b41" providerId="Windows Live" clId="Web-{5F952F11-4109-471C-807C-6FAE83A0B89E}" dt="2021-06-30T12:22:05.608" v="15"/>
          <ac:spMkLst>
            <pc:docMk/>
            <pc:sldMk cId="457787753" sldId="4301"/>
            <ac:spMk id="16" creationId="{02BB5444-1F3B-4D1F-9128-F3345994D00B}"/>
          </ac:spMkLst>
        </pc:spChg>
        <pc:spChg chg="mod">
          <ac:chgData name="Shveta Srivastava" userId="2ac32007bc602b41" providerId="Windows Live" clId="Web-{5F952F11-4109-471C-807C-6FAE83A0B89E}" dt="2021-06-30T12:22:05.623" v="16"/>
          <ac:spMkLst>
            <pc:docMk/>
            <pc:sldMk cId="457787753" sldId="4301"/>
            <ac:spMk id="17" creationId="{502C7358-DD26-4C84-A952-10E18F91F7B6}"/>
          </ac:spMkLst>
        </pc:spChg>
        <pc:spChg chg="mod">
          <ac:chgData name="Shveta Srivastava" userId="2ac32007bc602b41" providerId="Windows Live" clId="Web-{5F952F11-4109-471C-807C-6FAE83A0B89E}" dt="2021-06-30T12:22:05.639" v="17"/>
          <ac:spMkLst>
            <pc:docMk/>
            <pc:sldMk cId="457787753" sldId="4301"/>
            <ac:spMk id="18" creationId="{4BFC8BEC-E58A-4DFA-ABC3-07B96A0D109C}"/>
          </ac:spMkLst>
        </pc:spChg>
        <pc:spChg chg="mod">
          <ac:chgData name="Shveta Srivastava" userId="2ac32007bc602b41" providerId="Windows Live" clId="Web-{5F952F11-4109-471C-807C-6FAE83A0B89E}" dt="2021-06-30T12:22:05.655" v="18"/>
          <ac:spMkLst>
            <pc:docMk/>
            <pc:sldMk cId="457787753" sldId="4301"/>
            <ac:spMk id="19" creationId="{9AF856FA-8A24-4C54-B07A-1449C0DBE9E7}"/>
          </ac:spMkLst>
        </pc:spChg>
      </pc:sldChg>
      <pc:sldChg chg="modSp">
        <pc:chgData name="Shveta Srivastava" userId="2ac32007bc602b41" providerId="Windows Live" clId="Web-{5F952F11-4109-471C-807C-6FAE83A0B89E}" dt="2021-06-30T12:24:57.549" v="27"/>
        <pc:sldMkLst>
          <pc:docMk/>
          <pc:sldMk cId="718016318" sldId="4303"/>
        </pc:sldMkLst>
        <pc:spChg chg="mod">
          <ac:chgData name="Shveta Srivastava" userId="2ac32007bc602b41" providerId="Windows Live" clId="Web-{5F952F11-4109-471C-807C-6FAE83A0B89E}" dt="2021-06-30T12:24:57.440" v="19"/>
          <ac:spMkLst>
            <pc:docMk/>
            <pc:sldMk cId="718016318" sldId="4303"/>
            <ac:spMk id="10" creationId="{FA91ECE4-2D11-4DDA-AADC-E58088A7413E}"/>
          </ac:spMkLst>
        </pc:spChg>
        <pc:spChg chg="mod">
          <ac:chgData name="Shveta Srivastava" userId="2ac32007bc602b41" providerId="Windows Live" clId="Web-{5F952F11-4109-471C-807C-6FAE83A0B89E}" dt="2021-06-30T12:24:57.455" v="20"/>
          <ac:spMkLst>
            <pc:docMk/>
            <pc:sldMk cId="718016318" sldId="4303"/>
            <ac:spMk id="11" creationId="{C3C6B365-F0A8-4B75-856A-6B682AA59A2A}"/>
          </ac:spMkLst>
        </pc:spChg>
        <pc:spChg chg="mod">
          <ac:chgData name="Shveta Srivastava" userId="2ac32007bc602b41" providerId="Windows Live" clId="Web-{5F952F11-4109-471C-807C-6FAE83A0B89E}" dt="2021-06-30T12:24:57.471" v="21"/>
          <ac:spMkLst>
            <pc:docMk/>
            <pc:sldMk cId="718016318" sldId="4303"/>
            <ac:spMk id="12" creationId="{BC60643C-0485-45F1-AF74-A4CACAA6EC3F}"/>
          </ac:spMkLst>
        </pc:spChg>
        <pc:spChg chg="mod">
          <ac:chgData name="Shveta Srivastava" userId="2ac32007bc602b41" providerId="Windows Live" clId="Web-{5F952F11-4109-471C-807C-6FAE83A0B89E}" dt="2021-06-30T12:24:57.487" v="22"/>
          <ac:spMkLst>
            <pc:docMk/>
            <pc:sldMk cId="718016318" sldId="4303"/>
            <ac:spMk id="14" creationId="{112F802B-D7AD-47ED-A0C6-2B920B93FD42}"/>
          </ac:spMkLst>
        </pc:spChg>
        <pc:spChg chg="mod">
          <ac:chgData name="Shveta Srivastava" userId="2ac32007bc602b41" providerId="Windows Live" clId="Web-{5F952F11-4109-471C-807C-6FAE83A0B89E}" dt="2021-06-30T12:24:57.502" v="23"/>
          <ac:spMkLst>
            <pc:docMk/>
            <pc:sldMk cId="718016318" sldId="4303"/>
            <ac:spMk id="15" creationId="{FBD61F70-AEE1-4FCE-BCB1-E53A7B1144EA}"/>
          </ac:spMkLst>
        </pc:spChg>
        <pc:spChg chg="mod">
          <ac:chgData name="Shveta Srivastava" userId="2ac32007bc602b41" providerId="Windows Live" clId="Web-{5F952F11-4109-471C-807C-6FAE83A0B89E}" dt="2021-06-30T12:24:57.518" v="24"/>
          <ac:spMkLst>
            <pc:docMk/>
            <pc:sldMk cId="718016318" sldId="4303"/>
            <ac:spMk id="16" creationId="{02BB5444-1F3B-4D1F-9128-F3345994D00B}"/>
          </ac:spMkLst>
        </pc:spChg>
        <pc:spChg chg="mod">
          <ac:chgData name="Shveta Srivastava" userId="2ac32007bc602b41" providerId="Windows Live" clId="Web-{5F952F11-4109-471C-807C-6FAE83A0B89E}" dt="2021-06-30T12:24:57.533" v="25"/>
          <ac:spMkLst>
            <pc:docMk/>
            <pc:sldMk cId="718016318" sldId="4303"/>
            <ac:spMk id="17" creationId="{502C7358-DD26-4C84-A952-10E18F91F7B6}"/>
          </ac:spMkLst>
        </pc:spChg>
        <pc:spChg chg="mod">
          <ac:chgData name="Shveta Srivastava" userId="2ac32007bc602b41" providerId="Windows Live" clId="Web-{5F952F11-4109-471C-807C-6FAE83A0B89E}" dt="2021-06-30T12:24:57.533" v="26"/>
          <ac:spMkLst>
            <pc:docMk/>
            <pc:sldMk cId="718016318" sldId="4303"/>
            <ac:spMk id="18" creationId="{4BFC8BEC-E58A-4DFA-ABC3-07B96A0D109C}"/>
          </ac:spMkLst>
        </pc:spChg>
        <pc:spChg chg="mod">
          <ac:chgData name="Shveta Srivastava" userId="2ac32007bc602b41" providerId="Windows Live" clId="Web-{5F952F11-4109-471C-807C-6FAE83A0B89E}" dt="2021-06-30T12:24:57.549" v="27"/>
          <ac:spMkLst>
            <pc:docMk/>
            <pc:sldMk cId="718016318" sldId="4303"/>
            <ac:spMk id="19" creationId="{9AF856FA-8A24-4C54-B07A-1449C0DBE9E7}"/>
          </ac:spMkLst>
        </pc:spChg>
      </pc:sldChg>
      <pc:sldChg chg="modSp">
        <pc:chgData name="Shveta Srivastava" userId="2ac32007bc602b41" providerId="Windows Live" clId="Web-{5F952F11-4109-471C-807C-6FAE83A0B89E}" dt="2021-06-30T12:25:47.722" v="29" actId="20577"/>
        <pc:sldMkLst>
          <pc:docMk/>
          <pc:sldMk cId="4015673291" sldId="4338"/>
        </pc:sldMkLst>
        <pc:spChg chg="mod">
          <ac:chgData name="Shveta Srivastava" userId="2ac32007bc602b41" providerId="Windows Live" clId="Web-{5F952F11-4109-471C-807C-6FAE83A0B89E}" dt="2021-06-30T12:25:47.722" v="29" actId="20577"/>
          <ac:spMkLst>
            <pc:docMk/>
            <pc:sldMk cId="4015673291" sldId="4338"/>
            <ac:spMk id="2" creationId="{330F2EEA-94EB-4A08-B877-2D49C595F181}"/>
          </ac:spMkLst>
        </pc:spChg>
      </pc:sldChg>
      <pc:sldChg chg="modSp">
        <pc:chgData name="Shveta Srivastava" userId="2ac32007bc602b41" providerId="Windows Live" clId="Web-{5F952F11-4109-471C-807C-6FAE83A0B89E}" dt="2021-06-30T12:26:03.488" v="31" actId="20577"/>
        <pc:sldMkLst>
          <pc:docMk/>
          <pc:sldMk cId="4119087776" sldId="4339"/>
        </pc:sldMkLst>
        <pc:spChg chg="mod">
          <ac:chgData name="Shveta Srivastava" userId="2ac32007bc602b41" providerId="Windows Live" clId="Web-{5F952F11-4109-471C-807C-6FAE83A0B89E}" dt="2021-06-30T12:26:03.488" v="31" actId="20577"/>
          <ac:spMkLst>
            <pc:docMk/>
            <pc:sldMk cId="4119087776" sldId="4339"/>
            <ac:spMk id="2" creationId="{E262663D-45B3-4649-8561-CAC89595894A}"/>
          </ac:spMkLst>
        </pc:spChg>
      </pc:sldChg>
      <pc:sldChg chg="modSp">
        <pc:chgData name="Shveta Srivastava" userId="2ac32007bc602b41" providerId="Windows Live" clId="Web-{5F952F11-4109-471C-807C-6FAE83A0B89E}" dt="2021-06-30T12:27:41.459" v="33" actId="20577"/>
        <pc:sldMkLst>
          <pc:docMk/>
          <pc:sldMk cId="3190946451" sldId="4340"/>
        </pc:sldMkLst>
        <pc:spChg chg="mod">
          <ac:chgData name="Shveta Srivastava" userId="2ac32007bc602b41" providerId="Windows Live" clId="Web-{5F952F11-4109-471C-807C-6FAE83A0B89E}" dt="2021-06-30T12:27:41.459" v="33" actId="20577"/>
          <ac:spMkLst>
            <pc:docMk/>
            <pc:sldMk cId="3190946451" sldId="4340"/>
            <ac:spMk id="2" creationId="{E262663D-45B3-4649-8561-CAC89595894A}"/>
          </ac:spMkLst>
        </pc:spChg>
      </pc:sldChg>
      <pc:sldChg chg="modSp">
        <pc:chgData name="Shveta Srivastava" userId="2ac32007bc602b41" providerId="Windows Live" clId="Web-{5F952F11-4109-471C-807C-6FAE83A0B89E}" dt="2021-06-30T12:27:52.366" v="35" actId="20577"/>
        <pc:sldMkLst>
          <pc:docMk/>
          <pc:sldMk cId="1250748310" sldId="4341"/>
        </pc:sldMkLst>
        <pc:spChg chg="mod">
          <ac:chgData name="Shveta Srivastava" userId="2ac32007bc602b41" providerId="Windows Live" clId="Web-{5F952F11-4109-471C-807C-6FAE83A0B89E}" dt="2021-06-30T12:27:52.366" v="35" actId="20577"/>
          <ac:spMkLst>
            <pc:docMk/>
            <pc:sldMk cId="1250748310" sldId="4341"/>
            <ac:spMk id="2" creationId="{E262663D-45B3-4649-8561-CAC89595894A}"/>
          </ac:spMkLst>
        </pc:spChg>
      </pc:sldChg>
      <pc:sldChg chg="modSp">
        <pc:chgData name="Shveta Srivastava" userId="2ac32007bc602b41" providerId="Windows Live" clId="Web-{5F952F11-4109-471C-807C-6FAE83A0B89E}" dt="2021-06-30T12:28:08.303" v="37" actId="20577"/>
        <pc:sldMkLst>
          <pc:docMk/>
          <pc:sldMk cId="2284359026" sldId="4342"/>
        </pc:sldMkLst>
        <pc:spChg chg="mod">
          <ac:chgData name="Shveta Srivastava" userId="2ac32007bc602b41" providerId="Windows Live" clId="Web-{5F952F11-4109-471C-807C-6FAE83A0B89E}" dt="2021-06-30T12:28:08.303" v="37" actId="20577"/>
          <ac:spMkLst>
            <pc:docMk/>
            <pc:sldMk cId="2284359026" sldId="4342"/>
            <ac:spMk id="2" creationId="{E262663D-45B3-4649-8561-CAC89595894A}"/>
          </ac:spMkLst>
        </pc:spChg>
      </pc:sldChg>
      <pc:sldChg chg="modSp">
        <pc:chgData name="Shveta Srivastava" userId="2ac32007bc602b41" providerId="Windows Live" clId="Web-{5F952F11-4109-471C-807C-6FAE83A0B89E}" dt="2021-06-30T12:29:24.477" v="39" actId="20577"/>
        <pc:sldMkLst>
          <pc:docMk/>
          <pc:sldMk cId="2349505544" sldId="4344"/>
        </pc:sldMkLst>
        <pc:spChg chg="mod">
          <ac:chgData name="Shveta Srivastava" userId="2ac32007bc602b41" providerId="Windows Live" clId="Web-{5F952F11-4109-471C-807C-6FAE83A0B89E}" dt="2021-06-30T12:29:24.477" v="39" actId="20577"/>
          <ac:spMkLst>
            <pc:docMk/>
            <pc:sldMk cId="2349505544" sldId="4344"/>
            <ac:spMk id="6" creationId="{E7CEE39D-986C-4503-BEE5-328A9993D856}"/>
          </ac:spMkLst>
        </pc:spChg>
      </pc:sldChg>
      <pc:sldChg chg="modSp">
        <pc:chgData name="Shveta Srivastava" userId="2ac32007bc602b41" providerId="Windows Live" clId="Web-{5F952F11-4109-471C-807C-6FAE83A0B89E}" dt="2021-06-30T12:30:07.478" v="40" actId="1076"/>
        <pc:sldMkLst>
          <pc:docMk/>
          <pc:sldMk cId="4273921355" sldId="4555"/>
        </pc:sldMkLst>
        <pc:spChg chg="mod">
          <ac:chgData name="Shveta Srivastava" userId="2ac32007bc602b41" providerId="Windows Live" clId="Web-{5F952F11-4109-471C-807C-6FAE83A0B89E}" dt="2021-06-30T12:30:07.478" v="40" actId="1076"/>
          <ac:spMkLst>
            <pc:docMk/>
            <pc:sldMk cId="4273921355" sldId="4555"/>
            <ac:spMk id="8" creationId="{08A86E83-B9E1-4543-8BF1-600BA31104B2}"/>
          </ac:spMkLst>
        </pc:spChg>
      </pc:sldChg>
      <pc:sldChg chg="modSp">
        <pc:chgData name="Shveta Srivastava" userId="2ac32007bc602b41" providerId="Windows Live" clId="Web-{5F952F11-4109-471C-807C-6FAE83A0B89E}" dt="2021-06-30T12:31:06.776" v="43" actId="1076"/>
        <pc:sldMkLst>
          <pc:docMk/>
          <pc:sldMk cId="256384401" sldId="4556"/>
        </pc:sldMkLst>
        <pc:spChg chg="mod">
          <ac:chgData name="Shveta Srivastava" userId="2ac32007bc602b41" providerId="Windows Live" clId="Web-{5F952F11-4109-471C-807C-6FAE83A0B89E}" dt="2021-06-30T12:31:06.776" v="43" actId="1076"/>
          <ac:spMkLst>
            <pc:docMk/>
            <pc:sldMk cId="256384401" sldId="4556"/>
            <ac:spMk id="8" creationId="{358A2681-51B9-437D-AC59-C533E7EBBC9C}"/>
          </ac:spMkLst>
        </pc:spChg>
        <pc:picChg chg="ord">
          <ac:chgData name="Shveta Srivastava" userId="2ac32007bc602b41" providerId="Windows Live" clId="Web-{5F952F11-4109-471C-807C-6FAE83A0B89E}" dt="2021-06-30T12:30:59.823" v="42"/>
          <ac:picMkLst>
            <pc:docMk/>
            <pc:sldMk cId="256384401" sldId="4556"/>
            <ac:picMk id="9" creationId="{4B36989A-BA18-47AA-AAD0-16C545AB2632}"/>
          </ac:picMkLst>
        </pc:picChg>
      </pc:sldChg>
      <pc:sldChg chg="modSp">
        <pc:chgData name="Shveta Srivastava" userId="2ac32007bc602b41" providerId="Windows Live" clId="Web-{5F952F11-4109-471C-807C-6FAE83A0B89E}" dt="2021-06-30T12:31:34.730" v="45" actId="1076"/>
        <pc:sldMkLst>
          <pc:docMk/>
          <pc:sldMk cId="4018368267" sldId="4557"/>
        </pc:sldMkLst>
        <pc:spChg chg="mod">
          <ac:chgData name="Shveta Srivastava" userId="2ac32007bc602b41" providerId="Windows Live" clId="Web-{5F952F11-4109-471C-807C-6FAE83A0B89E}" dt="2021-06-30T12:31:34.730" v="45" actId="1076"/>
          <ac:spMkLst>
            <pc:docMk/>
            <pc:sldMk cId="4018368267" sldId="4557"/>
            <ac:spMk id="9" creationId="{38F97F1E-3CD1-4B8B-A20D-C77FD24DE45C}"/>
          </ac:spMkLst>
        </pc:spChg>
      </pc:sldChg>
      <pc:sldChg chg="modNotes">
        <pc:chgData name="Shveta Srivastava" userId="2ac32007bc602b41" providerId="Windows Live" clId="Web-{5F952F11-4109-471C-807C-6FAE83A0B89E}" dt="2021-06-30T12:36:09.080" v="232"/>
        <pc:sldMkLst>
          <pc:docMk/>
          <pc:sldMk cId="709013209" sldId="4561"/>
        </pc:sldMkLst>
      </pc:sldChg>
      <pc:sldChg chg="modSp">
        <pc:chgData name="Shveta Srivastava" userId="2ac32007bc602b41" providerId="Windows Live" clId="Web-{5F952F11-4109-471C-807C-6FAE83A0B89E}" dt="2021-06-30T12:37:47.286" v="233" actId="1076"/>
        <pc:sldMkLst>
          <pc:docMk/>
          <pc:sldMk cId="3227670450" sldId="4565"/>
        </pc:sldMkLst>
        <pc:spChg chg="mod">
          <ac:chgData name="Shveta Srivastava" userId="2ac32007bc602b41" providerId="Windows Live" clId="Web-{5F952F11-4109-471C-807C-6FAE83A0B89E}" dt="2021-06-30T12:37:47.286" v="233" actId="1076"/>
          <ac:spMkLst>
            <pc:docMk/>
            <pc:sldMk cId="3227670450" sldId="4565"/>
            <ac:spMk id="8" creationId="{8628DA04-3270-4C5C-9B19-7958D3ACA25A}"/>
          </ac:spMkLst>
        </pc:spChg>
      </pc:sldChg>
      <pc:sldChg chg="modSp">
        <pc:chgData name="Shveta Srivastava" userId="2ac32007bc602b41" providerId="Windows Live" clId="Web-{5F952F11-4109-471C-807C-6FAE83A0B89E}" dt="2021-06-30T12:40:14.070" v="237" actId="20577"/>
        <pc:sldMkLst>
          <pc:docMk/>
          <pc:sldMk cId="1767677677" sldId="4573"/>
        </pc:sldMkLst>
        <pc:spChg chg="mod">
          <ac:chgData name="Shveta Srivastava" userId="2ac32007bc602b41" providerId="Windows Live" clId="Web-{5F952F11-4109-471C-807C-6FAE83A0B89E}" dt="2021-06-30T12:40:14.070" v="237" actId="20577"/>
          <ac:spMkLst>
            <pc:docMk/>
            <pc:sldMk cId="1767677677" sldId="4573"/>
            <ac:spMk id="10" creationId="{041AD569-EA01-4186-8648-480A43BDD7F4}"/>
          </ac:spMkLst>
        </pc:spChg>
      </pc:sldChg>
      <pc:sldChg chg="modSp">
        <pc:chgData name="Shveta Srivastava" userId="2ac32007bc602b41" providerId="Windows Live" clId="Web-{5F952F11-4109-471C-807C-6FAE83A0B89E}" dt="2021-06-30T12:43:31.278" v="242" actId="20577"/>
        <pc:sldMkLst>
          <pc:docMk/>
          <pc:sldMk cId="3434438472" sldId="4582"/>
        </pc:sldMkLst>
        <pc:spChg chg="mod">
          <ac:chgData name="Shveta Srivastava" userId="2ac32007bc602b41" providerId="Windows Live" clId="Web-{5F952F11-4109-471C-807C-6FAE83A0B89E}" dt="2021-06-30T12:43:31.278" v="242" actId="20577"/>
          <ac:spMkLst>
            <pc:docMk/>
            <pc:sldMk cId="3434438472" sldId="4582"/>
            <ac:spMk id="10" creationId="{04EACEF5-D508-4799-B08D-F0A5387E1786}"/>
          </ac:spMkLst>
        </pc:spChg>
      </pc:sldChg>
      <pc:sldChg chg="modSp">
        <pc:chgData name="Shveta Srivastava" userId="2ac32007bc602b41" providerId="Windows Live" clId="Web-{5F952F11-4109-471C-807C-6FAE83A0B89E}" dt="2021-06-30T12:45:36.593" v="247" actId="1076"/>
        <pc:sldMkLst>
          <pc:docMk/>
          <pc:sldMk cId="1228746232" sldId="4586"/>
        </pc:sldMkLst>
        <pc:spChg chg="mod">
          <ac:chgData name="Shveta Srivastava" userId="2ac32007bc602b41" providerId="Windows Live" clId="Web-{5F952F11-4109-471C-807C-6FAE83A0B89E}" dt="2021-06-30T12:45:36.593" v="247" actId="1076"/>
          <ac:spMkLst>
            <pc:docMk/>
            <pc:sldMk cId="1228746232" sldId="4586"/>
            <ac:spMk id="8" creationId="{8628DA04-3270-4C5C-9B19-7958D3ACA25A}"/>
          </ac:spMkLst>
        </pc:spChg>
        <pc:spChg chg="mod">
          <ac:chgData name="Shveta Srivastava" userId="2ac32007bc602b41" providerId="Windows Live" clId="Web-{5F952F11-4109-471C-807C-6FAE83A0B89E}" dt="2021-06-30T12:45:23.733" v="246" actId="20577"/>
          <ac:spMkLst>
            <pc:docMk/>
            <pc:sldMk cId="1228746232" sldId="4586"/>
            <ac:spMk id="10" creationId="{D646986A-5C83-4540-8120-30A5D014844C}"/>
          </ac:spMkLst>
        </pc:spChg>
      </pc:sldChg>
      <pc:sldChg chg="modNotes">
        <pc:chgData name="Shveta Srivastava" userId="2ac32007bc602b41" providerId="Windows Live" clId="Web-{5F952F11-4109-471C-807C-6FAE83A0B89E}" dt="2021-06-30T12:53:37.198" v="250"/>
        <pc:sldMkLst>
          <pc:docMk/>
          <pc:sldMk cId="2301555588" sldId="4613"/>
        </pc:sldMkLst>
      </pc:sldChg>
    </pc:docChg>
  </pc:docChgLst>
  <pc:docChgLst>
    <pc:chgData name="Shveta Srivastava" userId="2ac32007bc602b41" providerId="Windows Live" clId="Web-{14256B12-6C05-466D-9B25-4889EE874260}"/>
    <pc:docChg chg="modSld">
      <pc:chgData name="Shveta Srivastava" userId="2ac32007bc602b41" providerId="Windows Live" clId="Web-{14256B12-6C05-466D-9B25-4889EE874260}" dt="2021-06-30T13:17:14.746" v="2"/>
      <pc:docMkLst>
        <pc:docMk/>
      </pc:docMkLst>
      <pc:sldChg chg="modNotes">
        <pc:chgData name="Shveta Srivastava" userId="2ac32007bc602b41" providerId="Windows Live" clId="Web-{14256B12-6C05-466D-9B25-4889EE874260}" dt="2021-06-30T13:17:14.746" v="2"/>
        <pc:sldMkLst>
          <pc:docMk/>
          <pc:sldMk cId="0" sldId="259"/>
        </pc:sldMkLst>
      </pc:sldChg>
    </pc:docChg>
  </pc:docChgLst>
  <pc:docChgLst>
    <pc:chgData name="나준채" userId="d5d4c6db-ac1a-41ed-a54d-841286ba8927" providerId="ADAL" clId="{0E980753-D59A-4068-86B0-F8B84CE7D067}"/>
    <pc:docChg chg="custSel modSld">
      <pc:chgData name="나준채" userId="d5d4c6db-ac1a-41ed-a54d-841286ba8927" providerId="ADAL" clId="{0E980753-D59A-4068-86B0-F8B84CE7D067}" dt="2022-03-28T14:00:04.002" v="163" actId="14100"/>
      <pc:docMkLst>
        <pc:docMk/>
      </pc:docMkLst>
      <pc:sldChg chg="modSp mod">
        <pc:chgData name="나준채" userId="d5d4c6db-ac1a-41ed-a54d-841286ba8927" providerId="ADAL" clId="{0E980753-D59A-4068-86B0-F8B84CE7D067}" dt="2022-03-28T13:54:55.582" v="34" actId="6549"/>
        <pc:sldMkLst>
          <pc:docMk/>
          <pc:sldMk cId="1963681475" sldId="4244"/>
        </pc:sldMkLst>
        <pc:spChg chg="mod">
          <ac:chgData name="나준채" userId="d5d4c6db-ac1a-41ed-a54d-841286ba8927" providerId="ADAL" clId="{0E980753-D59A-4068-86B0-F8B84CE7D067}" dt="2022-03-28T13:54:55.582" v="34" actId="6549"/>
          <ac:spMkLst>
            <pc:docMk/>
            <pc:sldMk cId="1963681475" sldId="4244"/>
            <ac:spMk id="3" creationId="{A57594E2-442D-48BF-A8DE-79346D0D7875}"/>
          </ac:spMkLst>
        </pc:spChg>
      </pc:sldChg>
      <pc:sldChg chg="modSp mod">
        <pc:chgData name="나준채" userId="d5d4c6db-ac1a-41ed-a54d-841286ba8927" providerId="ADAL" clId="{0E980753-D59A-4068-86B0-F8B84CE7D067}" dt="2022-03-28T13:55:07.298" v="40" actId="20577"/>
        <pc:sldMkLst>
          <pc:docMk/>
          <pc:sldMk cId="3225437124" sldId="4265"/>
        </pc:sldMkLst>
        <pc:spChg chg="mod">
          <ac:chgData name="나준채" userId="d5d4c6db-ac1a-41ed-a54d-841286ba8927" providerId="ADAL" clId="{0E980753-D59A-4068-86B0-F8B84CE7D067}" dt="2022-03-28T13:55:07.298" v="40" actId="20577"/>
          <ac:spMkLst>
            <pc:docMk/>
            <pc:sldMk cId="3225437124" sldId="4265"/>
            <ac:spMk id="2" creationId="{330F2EEA-94EB-4A08-B877-2D49C595F181}"/>
          </ac:spMkLst>
        </pc:spChg>
      </pc:sldChg>
      <pc:sldChg chg="modSp mod">
        <pc:chgData name="나준채" userId="d5d4c6db-ac1a-41ed-a54d-841286ba8927" providerId="ADAL" clId="{0E980753-D59A-4068-86B0-F8B84CE7D067}" dt="2022-03-28T14:00:04.002" v="163" actId="14100"/>
        <pc:sldMkLst>
          <pc:docMk/>
          <pc:sldMk cId="1300965652" sldId="4266"/>
        </pc:sldMkLst>
        <pc:spChg chg="mod">
          <ac:chgData name="나준채" userId="d5d4c6db-ac1a-41ed-a54d-841286ba8927" providerId="ADAL" clId="{0E980753-D59A-4068-86B0-F8B84CE7D067}" dt="2022-03-28T13:59:38.402" v="153"/>
          <ac:spMkLst>
            <pc:docMk/>
            <pc:sldMk cId="1300965652" sldId="4266"/>
            <ac:spMk id="2" creationId="{330F2EEA-94EB-4A08-B877-2D49C595F181}"/>
          </ac:spMkLst>
        </pc:spChg>
        <pc:spChg chg="mod">
          <ac:chgData name="나준채" userId="d5d4c6db-ac1a-41ed-a54d-841286ba8927" providerId="ADAL" clId="{0E980753-D59A-4068-86B0-F8B84CE7D067}" dt="2022-03-28T14:00:04.002" v="163" actId="14100"/>
          <ac:spMkLst>
            <pc:docMk/>
            <pc:sldMk cId="1300965652" sldId="4266"/>
            <ac:spMk id="10" creationId="{DBE73F6A-40B4-486E-A1A5-79249425D4B3}"/>
          </ac:spMkLst>
        </pc:spChg>
      </pc:sldChg>
      <pc:sldChg chg="modSp mod">
        <pc:chgData name="나준채" userId="d5d4c6db-ac1a-41ed-a54d-841286ba8927" providerId="ADAL" clId="{0E980753-D59A-4068-86B0-F8B84CE7D067}" dt="2022-03-28T13:55:51.689" v="52" actId="20577"/>
        <pc:sldMkLst>
          <pc:docMk/>
          <pc:sldMk cId="1809737659" sldId="4296"/>
        </pc:sldMkLst>
        <pc:spChg chg="mod">
          <ac:chgData name="나준채" userId="d5d4c6db-ac1a-41ed-a54d-841286ba8927" providerId="ADAL" clId="{0E980753-D59A-4068-86B0-F8B84CE7D067}" dt="2022-03-28T13:55:49.182" v="51" actId="20577"/>
          <ac:spMkLst>
            <pc:docMk/>
            <pc:sldMk cId="1809737659" sldId="4296"/>
            <ac:spMk id="54" creationId="{B8DCEA60-C9E2-471E-BE55-D1EBC4CCB5EE}"/>
          </ac:spMkLst>
        </pc:spChg>
        <pc:spChg chg="mod">
          <ac:chgData name="나준채" userId="d5d4c6db-ac1a-41ed-a54d-841286ba8927" providerId="ADAL" clId="{0E980753-D59A-4068-86B0-F8B84CE7D067}" dt="2022-03-28T13:55:51.689" v="52" actId="20577"/>
          <ac:spMkLst>
            <pc:docMk/>
            <pc:sldMk cId="1809737659" sldId="4296"/>
            <ac:spMk id="55" creationId="{90A551B4-33E5-47CF-9C1F-9FEE52CD73F4}"/>
          </ac:spMkLst>
        </pc:spChg>
      </pc:sldChg>
      <pc:sldChg chg="modSp mod">
        <pc:chgData name="나준채" userId="d5d4c6db-ac1a-41ed-a54d-841286ba8927" providerId="ADAL" clId="{0E980753-D59A-4068-86B0-F8B84CE7D067}" dt="2022-03-28T13:55:58.085" v="53" actId="20577"/>
        <pc:sldMkLst>
          <pc:docMk/>
          <pc:sldMk cId="3698541661" sldId="4297"/>
        </pc:sldMkLst>
        <pc:spChg chg="mod">
          <ac:chgData name="나준채" userId="d5d4c6db-ac1a-41ed-a54d-841286ba8927" providerId="ADAL" clId="{0E980753-D59A-4068-86B0-F8B84CE7D067}" dt="2022-03-28T13:55:58.085" v="53" actId="20577"/>
          <ac:spMkLst>
            <pc:docMk/>
            <pc:sldMk cId="3698541661" sldId="4297"/>
            <ac:spMk id="28" creationId="{1370125B-F493-4C59-8066-C3F413B280BC}"/>
          </ac:spMkLst>
        </pc:spChg>
      </pc:sldChg>
      <pc:sldChg chg="modSp mod">
        <pc:chgData name="나준채" userId="d5d4c6db-ac1a-41ed-a54d-841286ba8927" providerId="ADAL" clId="{0E980753-D59A-4068-86B0-F8B84CE7D067}" dt="2022-03-28T13:56:12.947" v="55" actId="313"/>
        <pc:sldMkLst>
          <pc:docMk/>
          <pc:sldMk cId="3327464019" sldId="4299"/>
        </pc:sldMkLst>
        <pc:spChg chg="mod">
          <ac:chgData name="나준채" userId="d5d4c6db-ac1a-41ed-a54d-841286ba8927" providerId="ADAL" clId="{0E980753-D59A-4068-86B0-F8B84CE7D067}" dt="2022-03-28T13:56:12.947" v="55" actId="313"/>
          <ac:spMkLst>
            <pc:docMk/>
            <pc:sldMk cId="3327464019" sldId="4299"/>
            <ac:spMk id="28" creationId="{1370125B-F493-4C59-8066-C3F413B280BC}"/>
          </ac:spMkLst>
        </pc:spChg>
      </pc:sldChg>
      <pc:sldChg chg="modSp mod">
        <pc:chgData name="나준채" userId="d5d4c6db-ac1a-41ed-a54d-841286ba8927" providerId="ADAL" clId="{0E980753-D59A-4068-86B0-F8B84CE7D067}" dt="2022-03-28T13:57:05.305" v="94"/>
        <pc:sldMkLst>
          <pc:docMk/>
          <pc:sldMk cId="457787753" sldId="4301"/>
        </pc:sldMkLst>
        <pc:spChg chg="mod">
          <ac:chgData name="나준채" userId="d5d4c6db-ac1a-41ed-a54d-841286ba8927" providerId="ADAL" clId="{0E980753-D59A-4068-86B0-F8B84CE7D067}" dt="2022-03-28T13:57:05.305" v="94"/>
          <ac:spMkLst>
            <pc:docMk/>
            <pc:sldMk cId="457787753" sldId="4301"/>
            <ac:spMk id="2" creationId="{E262663D-45B3-4649-8561-CAC89595894A}"/>
          </ac:spMkLst>
        </pc:spChg>
        <pc:spChg chg="mod">
          <ac:chgData name="나준채" userId="d5d4c6db-ac1a-41ed-a54d-841286ba8927" providerId="ADAL" clId="{0E980753-D59A-4068-86B0-F8B84CE7D067}" dt="2022-03-28T13:56:40.569" v="69"/>
          <ac:spMkLst>
            <pc:docMk/>
            <pc:sldMk cId="457787753" sldId="4301"/>
            <ac:spMk id="45" creationId="{1FA96427-F272-4A00-8E4A-308EFC60C5F2}"/>
          </ac:spMkLst>
        </pc:spChg>
      </pc:sldChg>
      <pc:sldChg chg="modSp mod">
        <pc:chgData name="나준채" userId="d5d4c6db-ac1a-41ed-a54d-841286ba8927" providerId="ADAL" clId="{0E980753-D59A-4068-86B0-F8B84CE7D067}" dt="2022-03-28T13:57:25.295" v="128"/>
        <pc:sldMkLst>
          <pc:docMk/>
          <pc:sldMk cId="718016318" sldId="4303"/>
        </pc:sldMkLst>
        <pc:spChg chg="mod">
          <ac:chgData name="나준채" userId="d5d4c6db-ac1a-41ed-a54d-841286ba8927" providerId="ADAL" clId="{0E980753-D59A-4068-86B0-F8B84CE7D067}" dt="2022-03-28T13:56:56.465" v="93" actId="20577"/>
          <ac:spMkLst>
            <pc:docMk/>
            <pc:sldMk cId="718016318" sldId="4303"/>
            <ac:spMk id="2" creationId="{E262663D-45B3-4649-8561-CAC89595894A}"/>
          </ac:spMkLst>
        </pc:spChg>
        <pc:spChg chg="mod">
          <ac:chgData name="나준채" userId="d5d4c6db-ac1a-41ed-a54d-841286ba8927" providerId="ADAL" clId="{0E980753-D59A-4068-86B0-F8B84CE7D067}" dt="2022-03-28T13:57:17.529" v="116"/>
          <ac:spMkLst>
            <pc:docMk/>
            <pc:sldMk cId="718016318" sldId="4303"/>
            <ac:spMk id="62" creationId="{776738F4-AFF1-45DE-8517-309EE5C497B4}"/>
          </ac:spMkLst>
        </pc:spChg>
        <pc:spChg chg="mod">
          <ac:chgData name="나준채" userId="d5d4c6db-ac1a-41ed-a54d-841286ba8927" providerId="ADAL" clId="{0E980753-D59A-4068-86B0-F8B84CE7D067}" dt="2022-03-28T13:57:22.102" v="122"/>
          <ac:spMkLst>
            <pc:docMk/>
            <pc:sldMk cId="718016318" sldId="4303"/>
            <ac:spMk id="83" creationId="{2B02B15C-CFCB-4D9D-8E3E-1C2DB975D913}"/>
          </ac:spMkLst>
        </pc:spChg>
        <pc:spChg chg="mod">
          <ac:chgData name="나준채" userId="d5d4c6db-ac1a-41ed-a54d-841286ba8927" providerId="ADAL" clId="{0E980753-D59A-4068-86B0-F8B84CE7D067}" dt="2022-03-28T13:57:25.295" v="128"/>
          <ac:spMkLst>
            <pc:docMk/>
            <pc:sldMk cId="718016318" sldId="4303"/>
            <ac:spMk id="86" creationId="{02251171-EF66-45BB-8E73-ADF37884016F}"/>
          </ac:spMkLst>
        </pc:spChg>
      </pc:sldChg>
      <pc:sldChg chg="modSp mod">
        <pc:chgData name="나준채" userId="d5d4c6db-ac1a-41ed-a54d-841286ba8927" providerId="ADAL" clId="{0E980753-D59A-4068-86B0-F8B84CE7D067}" dt="2022-03-28T13:56:03.584" v="54" actId="20577"/>
        <pc:sldMkLst>
          <pc:docMk/>
          <pc:sldMk cId="630764616" sldId="4458"/>
        </pc:sldMkLst>
        <pc:spChg chg="mod">
          <ac:chgData name="나준채" userId="d5d4c6db-ac1a-41ed-a54d-841286ba8927" providerId="ADAL" clId="{0E980753-D59A-4068-86B0-F8B84CE7D067}" dt="2022-03-28T13:56:03.584" v="54" actId="20577"/>
          <ac:spMkLst>
            <pc:docMk/>
            <pc:sldMk cId="630764616" sldId="4458"/>
            <ac:spMk id="28" creationId="{1370125B-F493-4C59-8066-C3F413B280BC}"/>
          </ac:spMkLst>
        </pc:spChg>
      </pc:sldChg>
      <pc:sldChg chg="modSp mod">
        <pc:chgData name="나준채" userId="d5d4c6db-ac1a-41ed-a54d-841286ba8927" providerId="ADAL" clId="{0E980753-D59A-4068-86B0-F8B84CE7D067}" dt="2022-03-28T13:56:27.988" v="61"/>
        <pc:sldMkLst>
          <pc:docMk/>
          <pc:sldMk cId="3351986502" sldId="4647"/>
        </pc:sldMkLst>
        <pc:spChg chg="mod">
          <ac:chgData name="나준채" userId="d5d4c6db-ac1a-41ed-a54d-841286ba8927" providerId="ADAL" clId="{0E980753-D59A-4068-86B0-F8B84CE7D067}" dt="2022-03-28T13:56:27.988" v="61"/>
          <ac:spMkLst>
            <pc:docMk/>
            <pc:sldMk cId="3351986502" sldId="4647"/>
            <ac:spMk id="2" creationId="{45057A2D-5909-426D-80EC-0717815DF01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4BEF1-FA0D-407D-9AEF-63F62FF016CB}" type="datetimeFigureOut">
              <a:rPr lang="en-IN" smtClean="0"/>
              <a:t>19-08-2022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B6FE6-6FE0-4B00-BDAF-1BF92B28B7C9}" type="slidenum">
              <a:rPr lang="en-IN" smtClean="0"/>
              <a:t>‹#›</a:t>
            </a:fld>
            <a:endParaRPr lang="en-IN"/>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1</a:t>
            </a:fld>
            <a:endParaRPr lang="en-IN"/>
          </a:p>
        </p:txBody>
      </p:sp>
    </p:spTree>
    <p:extLst>
      <p:ext uri="{BB962C8B-B14F-4D97-AF65-F5344CB8AC3E}">
        <p14:creationId xmlns:p14="http://schemas.microsoft.com/office/powerpoint/2010/main" val="4197356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1568085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2559610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
        <p:nvSpPr>
          <p:cNvPr id="4" name="Slide Number Placeholder 3"/>
          <p:cNvSpPr>
            <a:spLocks noGrp="1"/>
          </p:cNvSpPr>
          <p:nvPr>
            <p:ph type="sldNum" sz="quarter" idx="5"/>
          </p:nvPr>
        </p:nvSpPr>
        <p:spPr/>
        <p:txBody>
          <a:bodyPr/>
          <a:lstStyle/>
          <a:p>
            <a:fld id="{677B6FE6-6FE0-4B00-BDAF-1BF92B28B7C9}" type="slidenum">
              <a:rPr lang="en-IN" smtClean="0"/>
              <a:t>13</a:t>
            </a:fld>
            <a:endParaRPr lang="en-IN"/>
          </a:p>
        </p:txBody>
      </p:sp>
    </p:spTree>
    <p:extLst>
      <p:ext uri="{BB962C8B-B14F-4D97-AF65-F5344CB8AC3E}">
        <p14:creationId xmlns:p14="http://schemas.microsoft.com/office/powerpoint/2010/main" val="2425164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10239579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9122759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29983919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256455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
        <p:nvSpPr>
          <p:cNvPr id="4" name="Slide Number Placeholder 3"/>
          <p:cNvSpPr>
            <a:spLocks noGrp="1"/>
          </p:cNvSpPr>
          <p:nvPr>
            <p:ph type="sldNum" sz="quarter" idx="5"/>
          </p:nvPr>
        </p:nvSpPr>
        <p:spPr/>
        <p:txBody>
          <a:bodyPr/>
          <a:lstStyle/>
          <a:p>
            <a:fld id="{677B6FE6-6FE0-4B00-BDAF-1BF92B28B7C9}" type="slidenum">
              <a:rPr lang="en-IN" smtClean="0"/>
              <a:t>18</a:t>
            </a:fld>
            <a:endParaRPr lang="en-IN"/>
          </a:p>
        </p:txBody>
      </p:sp>
    </p:spTree>
    <p:extLst>
      <p:ext uri="{BB962C8B-B14F-4D97-AF65-F5344CB8AC3E}">
        <p14:creationId xmlns:p14="http://schemas.microsoft.com/office/powerpoint/2010/main" val="16214660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1856753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389186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8089687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5407158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1915816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4795780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986309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128983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8649552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1238444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7000025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2508037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906265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7257430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1728004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14190242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2907537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474342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7730807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950815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
        <p:nvSpPr>
          <p:cNvPr id="4" name="Slide Number Placeholder 3"/>
          <p:cNvSpPr>
            <a:spLocks noGrp="1"/>
          </p:cNvSpPr>
          <p:nvPr>
            <p:ph type="sldNum" sz="quarter" idx="5"/>
          </p:nvPr>
        </p:nvSpPr>
        <p:spPr/>
        <p:txBody>
          <a:bodyPr/>
          <a:lstStyle/>
          <a:p>
            <a:fld id="{677B6FE6-6FE0-4B00-BDAF-1BF92B28B7C9}" type="slidenum">
              <a:rPr lang="en-IN" smtClean="0"/>
              <a:t>38</a:t>
            </a:fld>
            <a:endParaRPr lang="en-IN"/>
          </a:p>
        </p:txBody>
      </p:sp>
    </p:spTree>
    <p:extLst>
      <p:ext uri="{BB962C8B-B14F-4D97-AF65-F5344CB8AC3E}">
        <p14:creationId xmlns:p14="http://schemas.microsoft.com/office/powerpoint/2010/main" val="22579686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205052995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2530993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a:ea typeface="Intel Clear"/>
              <a:cs typeface="Intel Clear"/>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5</a:t>
            </a:fld>
            <a:endParaRPr lang="en-IN"/>
          </a:p>
        </p:txBody>
      </p:sp>
    </p:spTree>
    <p:extLst>
      <p:ext uri="{BB962C8B-B14F-4D97-AF65-F5344CB8AC3E}">
        <p14:creationId xmlns:p14="http://schemas.microsoft.com/office/powerpoint/2010/main" val="1359640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22837763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16300013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29080906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13719033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269796333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38569240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24228177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2815356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919262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5817443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162211698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1442510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2853264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578330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00730955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42556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9315089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2908510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07559520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4597563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6711753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5754281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73286299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1490765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21489115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56464927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75193334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78503243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3937978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58702641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60932025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018674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
        <p:nvSpPr>
          <p:cNvPr id="4" name="Slide Number Placeholder 3"/>
          <p:cNvSpPr>
            <a:spLocks noGrp="1"/>
          </p:cNvSpPr>
          <p:nvPr>
            <p:ph type="sldNum" sz="quarter" idx="5"/>
          </p:nvPr>
        </p:nvSpPr>
        <p:spPr/>
        <p:txBody>
          <a:bodyPr/>
          <a:lstStyle/>
          <a:p>
            <a:fld id="{677B6FE6-6FE0-4B00-BDAF-1BF92B28B7C9}" type="slidenum">
              <a:rPr lang="en-IN" smtClean="0"/>
              <a:t>8</a:t>
            </a:fld>
            <a:endParaRPr lang="en-IN"/>
          </a:p>
        </p:txBody>
      </p:sp>
    </p:spTree>
    <p:extLst>
      <p:ext uri="{BB962C8B-B14F-4D97-AF65-F5344CB8AC3E}">
        <p14:creationId xmlns:p14="http://schemas.microsoft.com/office/powerpoint/2010/main" val="356163046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9743122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30141194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2972173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78684680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58228904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22332203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162065679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30558087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79</a:t>
            </a:fld>
            <a:endParaRPr lang="en-IN"/>
          </a:p>
        </p:txBody>
      </p:sp>
    </p:spTree>
    <p:extLst>
      <p:ext uri="{BB962C8B-B14F-4D97-AF65-F5344CB8AC3E}">
        <p14:creationId xmlns:p14="http://schemas.microsoft.com/office/powerpoint/2010/main" val="336335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24479675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11702051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A3C2-EF69-4F32-8265-8F168684F5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D63B8F-4612-4782-BD55-F17DEE9B5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3428D3-05E6-4FC3-9BC4-0F0D56794649}"/>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A19008FC-5986-489C-8BFF-7B3D1BC259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650256-61E1-4F25-8EDC-E807583E94C0}"/>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00868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2353-30EE-4689-A1B5-31771F130F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73EDF3-91E0-4547-A803-16446C50E3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DAB50D-85A8-4516-8DF2-D32E74C46E25}"/>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CCBC7C91-A291-4368-B50E-B516D85114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B848E5-E6C7-487C-9717-68FBA1EBC64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875235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531219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41982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15371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50932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568582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51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349248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9800206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5310403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Placeholder 4">
            <a:extLst>
              <a:ext uri="{FF2B5EF4-FFF2-40B4-BE49-F238E27FC236}">
                <a16:creationId xmlns:a16="http://schemas.microsoft.com/office/drawing/2014/main" id="{409CC1A1-A9E7-4132-8DB5-34D9129B3A63}"/>
              </a:ext>
            </a:extLst>
          </p:cNvPr>
          <p:cNvSpPr>
            <a:spLocks noGrp="1"/>
          </p:cNvSpPr>
          <p:nvPr>
            <p:ph type="sldNum" sz="quarter" idx="12"/>
          </p:nvPr>
        </p:nvSpPr>
        <p:spPr>
          <a:xfrm>
            <a:off x="11734800" y="6446837"/>
            <a:ext cx="501073" cy="365125"/>
          </a:xfrm>
        </p:spPr>
        <p:txBody>
          <a:bodyPr/>
          <a:lstStyle>
            <a:lvl1pPr>
              <a:defRPr sz="1600"/>
            </a:lvl1pPr>
          </a:lstStyle>
          <a:p>
            <a:fld id="{8E424D08-BD54-4DFE-9D9D-D2FBE329B493}" type="slidenum">
              <a:rPr lang="en-US" smtClean="0"/>
              <a:pPr/>
              <a:t>‹#›</a:t>
            </a:fld>
            <a:endParaRPr lang="en-US" dirty="0"/>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E04FEA70-D07E-4E38-9D2C-88A815327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1318006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7A64D9-E688-4205-8516-69F3835BF4C7}"/>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90B44E5-76B6-445C-9AAA-0D5FBE09026B}"/>
              </a:ext>
            </a:extLst>
          </p:cNvPr>
          <p:cNvSpPr>
            <a:spLocks noGrp="1"/>
          </p:cNvSpPr>
          <p:nvPr>
            <p:ph type="sldNum" sz="quarter" idx="12"/>
          </p:nvPr>
        </p:nvSpPr>
        <p:spPr>
          <a:xfrm>
            <a:off x="11734800" y="6500608"/>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581D4C24-7FFE-4986-A9DF-1FF6D5F1CF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610060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E2549-1C40-4E90-A104-921C4451E2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C3D61F-3CB6-44A1-AF14-468DE373D8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7C653-990A-4872-80FA-8BB624260453}"/>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40602131-72F8-4BC2-8545-FE20BB76CA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6798F-6F5D-4621-84BB-A4547D27C95F}"/>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4861271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p:txBody>
          <a:bodyPr>
            <a:normAutofit/>
          </a:bodyPr>
          <a:lstStyle>
            <a:lvl1pPr>
              <a:defRPr sz="36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34800" y="6497637"/>
            <a:ext cx="521855" cy="360363"/>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838200" y="2078038"/>
            <a:ext cx="10069513" cy="3473450"/>
          </a:xfrm>
        </p:spPr>
        <p:txBody>
          <a:bodyPr>
            <a:normAutofit/>
          </a:bodyPr>
          <a:lstStyle>
            <a:lvl1pPr marL="176213" indent="-176213">
              <a:buFont typeface="Arial" panose="020B0604020202020204" pitchFamily="34" charset="0"/>
              <a:buChar char="•"/>
              <a:defRPr sz="28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11" name="Picture 10" descr="Text&#10;&#10;Description automatically generated with medium confidence">
            <a:extLst>
              <a:ext uri="{FF2B5EF4-FFF2-40B4-BE49-F238E27FC236}">
                <a16:creationId xmlns:a16="http://schemas.microsoft.com/office/drawing/2014/main" id="{5286DD6F-4243-4C25-B836-618CD9B64E7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5904596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06A2C-DB43-4DBE-8E2A-A012FD207219}"/>
              </a:ext>
            </a:extLst>
          </p:cNvPr>
          <p:cNvSpPr>
            <a:spLocks noGrp="1"/>
          </p:cNvSpPr>
          <p:nvPr>
            <p:ph type="sldNum" sz="quarter" idx="12"/>
          </p:nvPr>
        </p:nvSpPr>
        <p:spPr/>
        <p:txBody>
          <a:bodyPr/>
          <a:lstStyle/>
          <a:p>
            <a:fld id="{8E424D08-BD54-4DFE-9D9D-D2FBE329B493}" type="slidenum">
              <a:rPr lang="en-US" smtClean="0"/>
              <a:t>‹#›</a:t>
            </a:fld>
            <a:endParaRPr lang="en-US"/>
          </a:p>
        </p:txBody>
      </p:sp>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612214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10668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A74F1467-F044-4DCD-ACD1-5A03270088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1066800" y="4159538"/>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14161254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5B82B4-C5DD-4F97-856C-A51D3A0FB32F}"/>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8BAE46">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D7F3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5756742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94552424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774131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731166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513038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8779446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17118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4199127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12203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A764-6CC8-47F8-9556-C861BC4A81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6CE45B-6FD3-4E60-8C20-61ED8E5DC0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EF24BA-9D1E-4EFE-B505-AA98CBEEC516}"/>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F05A8BBE-E523-4C9D-9917-F91A7E5B38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0B0243-B605-45A3-BD36-5326007333EA}"/>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039417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F574-BE67-45D4-8594-C762371BEB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4E8943-3B43-4256-A684-AE5E9F309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F0CEFE-CEB1-47FC-BA14-B5E5E3171A43}"/>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5A7F16DB-2078-420A-B65E-AA63E41B2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D36B27-3620-4A24-8395-A20BD7569A15}"/>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350895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8C37-46FC-4731-9B13-9A4D828720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95D0C0-84CE-4054-A64D-C22F5CD3C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44077E-39A1-403B-B589-3CD3B2DB73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93BE31-C6B5-4A19-9B13-FBDAFA70ACBA}"/>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6" name="Footer Placeholder 5">
            <a:extLst>
              <a:ext uri="{FF2B5EF4-FFF2-40B4-BE49-F238E27FC236}">
                <a16:creationId xmlns:a16="http://schemas.microsoft.com/office/drawing/2014/main" id="{511F273F-0297-44AF-8730-1834654CEE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6A0986-16B2-4CE1-ADC4-149A5DC279E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7284128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5312777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54F7-D76A-4CC8-8F78-7BD5FF01BB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37DD9D-FC54-4DBB-8786-C3C52A9E0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4C9C44-9AD3-4E69-AFCB-7C0E17748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EA9214-810E-4E2A-A358-073D09115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EB33F-EFA4-41F5-BE2B-964182E8B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FDBEE1-B8A8-4A1B-8113-7704E37135C5}"/>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8" name="Footer Placeholder 7">
            <a:extLst>
              <a:ext uri="{FF2B5EF4-FFF2-40B4-BE49-F238E27FC236}">
                <a16:creationId xmlns:a16="http://schemas.microsoft.com/office/drawing/2014/main" id="{E6C21A79-FC24-480C-A7C6-C62B4AC865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25502A-D3A7-46C0-A43A-D2F7028B852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2174603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04B8-33FF-4CE9-8EAD-6D5FA9D8FA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443668-476F-4D4B-B472-C90765210BB7}"/>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4" name="Footer Placeholder 3">
            <a:extLst>
              <a:ext uri="{FF2B5EF4-FFF2-40B4-BE49-F238E27FC236}">
                <a16:creationId xmlns:a16="http://schemas.microsoft.com/office/drawing/2014/main" id="{F56D209B-909C-4E44-80EA-16BC991728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0F3F6B-AA41-403F-98DD-F4ABC0B1109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58559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710407-75F1-48FE-8DDD-81FBC63AE62D}"/>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3" name="Footer Placeholder 2">
            <a:extLst>
              <a:ext uri="{FF2B5EF4-FFF2-40B4-BE49-F238E27FC236}">
                <a16:creationId xmlns:a16="http://schemas.microsoft.com/office/drawing/2014/main" id="{E1C68647-EDFD-480B-96AE-1763BE6F62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FDDB73F-F448-4C14-821F-FFB40C74D25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154208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A204-48B7-45EF-AA65-306314C09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8D488A-8BC8-41B8-A1AD-3992E2AE6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9EF1DE-A9D2-4630-B43E-477C46B41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DF19-E712-4706-B2C1-1C61AEED7098}"/>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6" name="Footer Placeholder 5">
            <a:extLst>
              <a:ext uri="{FF2B5EF4-FFF2-40B4-BE49-F238E27FC236}">
                <a16:creationId xmlns:a16="http://schemas.microsoft.com/office/drawing/2014/main" id="{4457F5E8-C8F3-459A-96C1-526A741B26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E64F63-E95C-46E1-8564-D7550DDE2711}"/>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752366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FDDD-74D5-4A90-84FF-12487A99B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F0804D-D32A-4E5A-ABE5-D972432135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3EECA0-E469-451F-919A-EE01D239D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32A5F-C880-4A15-A6F2-BF49CB51B360}"/>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6" name="Footer Placeholder 5">
            <a:extLst>
              <a:ext uri="{FF2B5EF4-FFF2-40B4-BE49-F238E27FC236}">
                <a16:creationId xmlns:a16="http://schemas.microsoft.com/office/drawing/2014/main" id="{868DEB5E-99AD-411F-A91C-2BC1D993DA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0F79A6-CECF-490C-9433-35802141D7DB}"/>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7172269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8" Type="http://schemas.openxmlformats.org/officeDocument/2006/relationships/slideLayout" Target="../slideLayouts/slideLayout65.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BBA7F-EE92-4A03-8ECF-B3B1898ADC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275BFE-3FE8-409F-83D6-9D235203B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C9095-F356-4184-BBF9-5385728D8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156366FD-E3D8-456D-AEDD-9CB2312A8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A7892B-CD93-44CC-8B85-E9218F5CA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E5827-064E-4A58-9864-CA4B6C76DA45}" type="slidenum">
              <a:rPr lang="en-IN" smtClean="0"/>
              <a:t>‹#›</a:t>
            </a:fld>
            <a:endParaRPr lang="en-IN"/>
          </a:p>
        </p:txBody>
      </p:sp>
    </p:spTree>
    <p:extLst>
      <p:ext uri="{BB962C8B-B14F-4D97-AF65-F5344CB8AC3E}">
        <p14:creationId xmlns:p14="http://schemas.microsoft.com/office/powerpoint/2010/main" val="1804475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5" r:id="rId35"/>
    <p:sldLayoutId id="2147483746" r:id="rId36"/>
    <p:sldLayoutId id="2147483747" r:id="rId37"/>
    <p:sldLayoutId id="2147483748" r:id="rId38"/>
    <p:sldLayoutId id="2147483749" r:id="rId39"/>
    <p:sldLayoutId id="2147483751" r:id="rId40"/>
    <p:sldLayoutId id="2147483752" r:id="rId41"/>
    <p:sldLayoutId id="2147483753" r:id="rId42"/>
    <p:sldLayoutId id="2147483760" r:id="rId4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5628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8/19/2022</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373244113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6705280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1.xml"/><Relationship Id="rId4" Type="http://schemas.openxmlformats.org/officeDocument/2006/relationships/hyperlink" Target="https://www2.deloitte.com/content/dam/Deloitte/de/Documents/deloitte-analytics/Deloitte_Predictive-Maintenance_PositionPaper.pdf"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8.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58.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0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1.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1.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91.xml"/><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1.xml"/><Relationship Id="rId5" Type="http://schemas.openxmlformats.org/officeDocument/2006/relationships/image" Target="../media/image46.png"/><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91.xml"/><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91.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91.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91.xml"/><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9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91.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91.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91.xml"/><Relationship Id="rId4" Type="http://schemas.openxmlformats.org/officeDocument/2006/relationships/image" Target="../media/image53.png"/></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107.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91.xml"/><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91.xm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91.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91.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91.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91.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5.xml"/><Relationship Id="rId1" Type="http://schemas.openxmlformats.org/officeDocument/2006/relationships/slideLayout" Target="../slideLayouts/slideLayout107.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91.xml"/></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91.xml"/><Relationship Id="rId4" Type="http://schemas.openxmlformats.org/officeDocument/2006/relationships/image" Target="../media/image56.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91.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91.xml"/><Relationship Id="rId4" Type="http://schemas.openxmlformats.org/officeDocument/2006/relationships/image" Target="../media/image57.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91.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91.xml"/><Relationship Id="rId5" Type="http://schemas.openxmlformats.org/officeDocument/2006/relationships/image" Target="../media/image59.png"/><Relationship Id="rId4" Type="http://schemas.openxmlformats.org/officeDocument/2006/relationships/image" Target="../media/image58.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91.xml"/><Relationship Id="rId4" Type="http://schemas.openxmlformats.org/officeDocument/2006/relationships/image" Target="../media/image60.png"/></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91.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91.xml"/><Relationship Id="rId5"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91.xml"/><Relationship Id="rId5" Type="http://schemas.openxmlformats.org/officeDocument/2006/relationships/image" Target="../media/image64.png"/><Relationship Id="rId4" Type="http://schemas.openxmlformats.org/officeDocument/2006/relationships/image" Target="../media/image63.png"/></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9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91.xml"/><Relationship Id="rId5" Type="http://schemas.openxmlformats.org/officeDocument/2006/relationships/image" Target="../media/image69.JPG"/><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91.xml"/><Relationship Id="rId5" Type="http://schemas.openxmlformats.org/officeDocument/2006/relationships/image" Target="../media/image71.png"/><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91.xml"/><Relationship Id="rId5" Type="http://schemas.openxmlformats.org/officeDocument/2006/relationships/image" Target="../media/image73.png"/><Relationship Id="rId4" Type="http://schemas.openxmlformats.org/officeDocument/2006/relationships/image" Target="../media/image72.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91.xml"/><Relationship Id="rId5" Type="http://schemas.openxmlformats.org/officeDocument/2006/relationships/image" Target="../media/image75.png"/><Relationship Id="rId4" Type="http://schemas.openxmlformats.org/officeDocument/2006/relationships/image" Target="../media/image74.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91.xml"/><Relationship Id="rId4" Type="http://schemas.openxmlformats.org/officeDocument/2006/relationships/image" Target="../media/image76.png"/></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91.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91.xml"/><Relationship Id="rId4" Type="http://schemas.openxmlformats.org/officeDocument/2006/relationships/image" Target="../media/image77.png"/></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91.xml"/><Relationship Id="rId5" Type="http://schemas.openxmlformats.org/officeDocument/2006/relationships/image" Target="../media/image79.png"/><Relationship Id="rId4" Type="http://schemas.openxmlformats.org/officeDocument/2006/relationships/image" Target="../media/image78.png"/></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91.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6.xml"/><Relationship Id="rId1" Type="http://schemas.openxmlformats.org/officeDocument/2006/relationships/slideLayout" Target="../slideLayouts/slideLayout91.xml"/><Relationship Id="rId4" Type="http://schemas.openxmlformats.org/officeDocument/2006/relationships/image" Target="../media/image28.png"/></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91.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91.xml"/><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91.xml"/><Relationship Id="rId4" Type="http://schemas.openxmlformats.org/officeDocument/2006/relationships/image" Target="../media/image370.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91.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91.xml"/><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91.xml"/><Relationship Id="rId4" Type="http://schemas.openxmlformats.org/officeDocument/2006/relationships/image" Target="../media/image84.png"/></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91.xml"/></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9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91.xml"/><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5.xml"/><Relationship Id="rId1" Type="http://schemas.openxmlformats.org/officeDocument/2006/relationships/slideLayout" Target="../slideLayouts/slideLayout107.xml"/></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91.xml"/><Relationship Id="rId5" Type="http://schemas.openxmlformats.org/officeDocument/2006/relationships/image" Target="../media/image91.png"/><Relationship Id="rId4" Type="http://schemas.openxmlformats.org/officeDocument/2006/relationships/image" Target="../media/image90.png"/></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91.xml"/><Relationship Id="rId4"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8.xml"/><Relationship Id="rId1" Type="http://schemas.openxmlformats.org/officeDocument/2006/relationships/slideLayout" Target="../slideLayouts/slideLayout58.xml"/><Relationship Id="rId4" Type="http://schemas.openxmlformats.org/officeDocument/2006/relationships/image" Target="../media/image94.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E6E55F-BA02-4CBF-AD99-ED1516BBC685}"/>
              </a:ext>
            </a:extLst>
          </p:cNvPr>
          <p:cNvSpPr txBox="1">
            <a:spLocks/>
          </p:cNvSpPr>
          <p:nvPr/>
        </p:nvSpPr>
        <p:spPr>
          <a:xfrm>
            <a:off x="7948082" y="2491574"/>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AI for </a:t>
            </a:r>
            <a:b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b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Future Workforce</a:t>
            </a:r>
          </a:p>
        </p:txBody>
      </p:sp>
      <p:sp>
        <p:nvSpPr>
          <p:cNvPr id="3" name="Subtitle 5">
            <a:extLst>
              <a:ext uri="{FF2B5EF4-FFF2-40B4-BE49-F238E27FC236}">
                <a16:creationId xmlns:a16="http://schemas.microsoft.com/office/drawing/2014/main" id="{A57594E2-442D-48BF-A8DE-79346D0D7875}"/>
              </a:ext>
            </a:extLst>
          </p:cNvPr>
          <p:cNvSpPr txBox="1">
            <a:spLocks/>
          </p:cNvSpPr>
          <p:nvPr/>
        </p:nvSpPr>
        <p:spPr>
          <a:xfrm>
            <a:off x="7948083" y="4366426"/>
            <a:ext cx="3673646"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Module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AI </a:t>
            </a:r>
            <a:r>
              <a:rPr kumimoji="0" lang="ko-KR" alt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산업 응용프로그램 </a:t>
            </a:r>
            <a:r>
              <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a:t>
            </a:r>
            <a:r>
              <a:rPr kumimoji="0" lang="ko-KR" alt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예측 유지보수</a:t>
            </a:r>
            <a:r>
              <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a:t>
            </a:r>
          </a:p>
        </p:txBody>
      </p:sp>
    </p:spTree>
    <p:extLst>
      <p:ext uri="{BB962C8B-B14F-4D97-AF65-F5344CB8AC3E}">
        <p14:creationId xmlns:p14="http://schemas.microsoft.com/office/powerpoint/2010/main" val="196368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a:solidFill>
                  <a:srgbClr val="000000"/>
                </a:solidFill>
              </a:rPr>
              <a:t>왜 이것을 배우는가</a:t>
            </a:r>
            <a:r>
              <a:rPr lang="en-US" altLang="ko-KR" dirty="0">
                <a:solidFill>
                  <a:srgbClr val="000000"/>
                </a:solidFill>
              </a:rPr>
              <a:t>? </a:t>
            </a:r>
            <a:r>
              <a:rPr lang="en-US" dirty="0">
                <a:solidFill>
                  <a:srgbClr val="000000"/>
                </a:solidFill>
              </a:rPr>
              <a:t>(</a:t>
            </a:r>
            <a:r>
              <a:rPr lang="ko-KR" altLang="en-US" dirty="0">
                <a:solidFill>
                  <a:srgbClr val="000000"/>
                </a:solidFill>
              </a:rPr>
              <a:t>모든 사람에게 영향을 줌</a:t>
            </a:r>
            <a:r>
              <a:rPr lang="en-US" dirty="0">
                <a:solidFill>
                  <a:srgbClr val="000000"/>
                </a:solidFill>
              </a:rPr>
              <a:t>)</a:t>
            </a: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1050036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사장</a:t>
            </a:r>
            <a:r>
              <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생산에서 고장은 제품 생산량이 감소되고 비용 증가를 의미합니다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제품 관리자</a:t>
            </a:r>
            <a:r>
              <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주요 성과 지표</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(KPI)</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가 영향을 받고</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마감일이 지켜지지 않으며</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비용이 증가합니다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수리공</a:t>
            </a:r>
            <a:r>
              <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모든 사람들이 기계를 고치라고 압박합니다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즉시 해결하기 위해 당신의 점심 시간은 짧아질 수 있습니다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생산 오퍼레이터</a:t>
            </a:r>
            <a:r>
              <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고장난</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기계 때문에 일을 할 수 없습니다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099524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8157210" cy="1199822"/>
          </a:xfrm>
        </p:spPr>
        <p:txBody>
          <a:bodyPr/>
          <a:lstStyle/>
          <a:p>
            <a:r>
              <a:rPr lang="ko-KR" altLang="en-US" dirty="0">
                <a:solidFill>
                  <a:srgbClr val="000000"/>
                </a:solidFill>
              </a:rPr>
              <a:t>왜 이것을 배우는가</a:t>
            </a:r>
            <a:r>
              <a:rPr lang="en-US" altLang="ko-KR" dirty="0">
                <a:solidFill>
                  <a:srgbClr val="000000"/>
                </a:solidFill>
              </a:rPr>
              <a:t>? </a:t>
            </a:r>
            <a:r>
              <a:rPr lang="en-US" dirty="0">
                <a:solidFill>
                  <a:srgbClr val="000000"/>
                </a:solidFill>
              </a:rPr>
              <a:t>(</a:t>
            </a:r>
            <a:r>
              <a:rPr lang="ko-KR" altLang="en-US" dirty="0">
                <a:solidFill>
                  <a:srgbClr val="000000"/>
                </a:solidFill>
              </a:rPr>
              <a:t>이점</a:t>
            </a:r>
            <a:r>
              <a:rPr lang="en-US" dirty="0">
                <a:solidFill>
                  <a:srgbClr val="000000"/>
                </a:solidFill>
              </a:rPr>
              <a:t>)</a:t>
            </a: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1050036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생산성 </a:t>
            </a:r>
            <a:r>
              <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25%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증가</a:t>
            </a:r>
            <a:endPar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고장 </a:t>
            </a:r>
            <a:r>
              <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70%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감소</a:t>
            </a:r>
            <a:endPar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유지보수 비용 </a:t>
            </a:r>
            <a:r>
              <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25%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절감</a:t>
            </a:r>
            <a:endPar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장비 가동 시간</a:t>
            </a:r>
            <a:r>
              <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10 ~ 20%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증가</a:t>
            </a:r>
            <a:endPar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Box 12">
            <a:extLst>
              <a:ext uri="{FF2B5EF4-FFF2-40B4-BE49-F238E27FC236}">
                <a16:creationId xmlns:a16="http://schemas.microsoft.com/office/drawing/2014/main" id="{46DA8932-B00A-49FA-BDDE-AE5CBB718394}"/>
              </a:ext>
            </a:extLst>
          </p:cNvPr>
          <p:cNvSpPr txBox="1"/>
          <p:nvPr/>
        </p:nvSpPr>
        <p:spPr>
          <a:xfrm>
            <a:off x="3357964" y="6028448"/>
            <a:ext cx="8265083"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lvl="0" indent="0" algn="r" rtl="0">
              <a:spcBef>
                <a:spcPts val="0"/>
              </a:spcBef>
              <a:spcAft>
                <a:spcPts val="0"/>
              </a:spcAft>
              <a:buClr>
                <a:schemeClr val="dk1"/>
              </a:buClr>
              <a:buSzPts val="1200"/>
              <a:buFont typeface="Calibri" panose="020F0502020204030204"/>
              <a:buNone/>
            </a:pPr>
            <a:r>
              <a:rPr lang="fr-FR" sz="1000" i="0" u="none" strike="noStrike" dirty="0">
                <a:solidFill>
                  <a:srgbClr val="000000"/>
                </a:solidFill>
                <a:effectLst/>
                <a:latin typeface="IntelOne Text" panose="020B0503020203020204"/>
              </a:rPr>
              <a:t>Olaf Peter </a:t>
            </a:r>
            <a:r>
              <a:rPr lang="fr-FR" sz="1000" i="0" u="none" strike="noStrike" dirty="0" err="1">
                <a:solidFill>
                  <a:srgbClr val="000000"/>
                </a:solidFill>
                <a:effectLst/>
                <a:latin typeface="IntelOne Text" panose="020B0503020203020204"/>
              </a:rPr>
              <a:t>Scheichert</a:t>
            </a:r>
            <a:r>
              <a:rPr lang="fr-FR" sz="1000" i="0" u="none" strike="noStrike" dirty="0">
                <a:solidFill>
                  <a:srgbClr val="000000"/>
                </a:solidFill>
                <a:effectLst/>
                <a:latin typeface="IntelOne Text" panose="020B0503020203020204"/>
              </a:rPr>
              <a:t> et al. </a:t>
            </a:r>
            <a:r>
              <a:rPr lang="fr-FR" sz="1000" i="0" u="none" strike="noStrike" dirty="0" err="1">
                <a:solidFill>
                  <a:srgbClr val="000000"/>
                </a:solidFill>
                <a:effectLst/>
                <a:latin typeface="IntelOne Text" panose="020B0503020203020204"/>
              </a:rPr>
              <a:t>Predictive</a:t>
            </a:r>
            <a:r>
              <a:rPr lang="fr-FR" sz="1000" i="0" u="none" strike="noStrike" dirty="0">
                <a:solidFill>
                  <a:srgbClr val="000000"/>
                </a:solidFill>
                <a:effectLst/>
                <a:latin typeface="IntelOne Text" panose="020B0503020203020204"/>
              </a:rPr>
              <a:t> Maintenance.  </a:t>
            </a:r>
          </a:p>
          <a:p>
            <a:pPr marL="0" lvl="0" indent="0" rtl="0">
              <a:spcBef>
                <a:spcPts val="0"/>
              </a:spcBef>
              <a:spcAft>
                <a:spcPts val="0"/>
              </a:spcAft>
              <a:buClr>
                <a:schemeClr val="dk1"/>
              </a:buClr>
              <a:buSzPts val="1200"/>
              <a:buFont typeface="Calibri" panose="020F0502020204030204"/>
              <a:buNone/>
            </a:pPr>
            <a:r>
              <a:rPr lang="fr-FR" sz="1000" i="0" u="none" strike="noStrike" dirty="0">
                <a:solidFill>
                  <a:srgbClr val="000000"/>
                </a:solidFill>
                <a:effectLst/>
                <a:latin typeface="IntelOne Text" panose="020B0503020203020204"/>
                <a:hlinkClick r:id="rId4"/>
              </a:rPr>
              <a:t>https://www2.deloitte.com/content/dam/Deloitte/de/Documents/deloitte-analytics/Deloitte_Predictive-Maintenance_PositionPaper.pdf</a:t>
            </a:r>
            <a:endParaRPr lang="fr-FR" sz="1000" i="0" u="none" strike="noStrike" dirty="0">
              <a:solidFill>
                <a:srgbClr val="000000"/>
              </a:solidFill>
              <a:effectLst/>
              <a:latin typeface="IntelOne Text" panose="020B0503020203020204"/>
            </a:endParaRPr>
          </a:p>
          <a:p>
            <a:pPr marL="0" lvl="0" indent="0" rtl="0">
              <a:spcBef>
                <a:spcPts val="0"/>
              </a:spcBef>
              <a:spcAft>
                <a:spcPts val="0"/>
              </a:spcAft>
              <a:buClr>
                <a:schemeClr val="dk1"/>
              </a:buClr>
              <a:buSzPts val="1200"/>
              <a:buFont typeface="Calibri" panose="020F0502020204030204"/>
              <a:buNone/>
            </a:pPr>
            <a:endParaRPr lang="fr-FR" sz="1000" i="0" u="none" strike="noStrike" dirty="0">
              <a:solidFill>
                <a:srgbClr val="000000"/>
              </a:solidFill>
              <a:effectLst/>
              <a:latin typeface="IntelOne Text" panose="020B0503020203020204"/>
            </a:endParaRPr>
          </a:p>
        </p:txBody>
      </p:sp>
      <p:sp>
        <p:nvSpPr>
          <p:cNvPr id="3" name="Rectangle 2"/>
          <p:cNvSpPr/>
          <p:nvPr/>
        </p:nvSpPr>
        <p:spPr>
          <a:xfrm>
            <a:off x="550817" y="3563928"/>
            <a:ext cx="1253228" cy="400110"/>
          </a:xfrm>
          <a:prstGeom prst="rect">
            <a:avLst/>
          </a:prstGeom>
        </p:spPr>
        <p:txBody>
          <a:bodyPr wrap="none">
            <a:spAutoFit/>
          </a:bodyPr>
          <a:lstStyle/>
          <a:p>
            <a:r>
              <a:rPr lang="en-US" sz="2000" dirty="0">
                <a:solidFill>
                  <a:srgbClr val="000000"/>
                </a:solidFill>
                <a:latin typeface="IntelOne Text Light" panose="020B0403020203020204" pitchFamily="34" charset="0"/>
              </a:rPr>
              <a:t>Link </a:t>
            </a:r>
            <a:r>
              <a:rPr lang="en-US" sz="2000" dirty="0">
                <a:solidFill>
                  <a:srgbClr val="000000"/>
                </a:solidFill>
                <a:latin typeface="IntelOne Text Light" panose="020B0403020203020204" pitchFamily="34" charset="0"/>
                <a:hlinkClick r:id="rId4"/>
              </a:rPr>
              <a:t>here</a:t>
            </a:r>
            <a:endParaRPr lang="en-US" sz="2000" dirty="0"/>
          </a:p>
        </p:txBody>
      </p:sp>
    </p:spTree>
    <p:extLst>
      <p:ext uri="{BB962C8B-B14F-4D97-AF65-F5344CB8AC3E}">
        <p14:creationId xmlns:p14="http://schemas.microsoft.com/office/powerpoint/2010/main" val="1677333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5715000" cy="1199822"/>
          </a:xfrm>
        </p:spPr>
        <p:txBody>
          <a:bodyPr/>
          <a:lstStyle/>
          <a:p>
            <a:r>
              <a:rPr lang="ko-KR" altLang="en-US" dirty="0">
                <a:solidFill>
                  <a:srgbClr val="000000"/>
                </a:solidFill>
              </a:rPr>
              <a:t>연습 시간</a:t>
            </a:r>
            <a:r>
              <a:rPr lang="en-US" altLang="ko-KR" dirty="0">
                <a:solidFill>
                  <a:srgbClr val="000000"/>
                </a:solidFill>
              </a:rPr>
              <a:t>!</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1421516"/>
            <a:ext cx="7242810" cy="530454"/>
          </a:xfrm>
        </p:spPr>
        <p:txBody>
          <a:bodyPr/>
          <a:lstStyle/>
          <a:p>
            <a:pPr marL="0" indent="0" hangingPunct="1">
              <a:buNone/>
            </a:pPr>
            <a:r>
              <a:rPr lang="ko-KR" alt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시나리오</a:t>
            </a:r>
            <a:r>
              <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951970"/>
            <a:ext cx="995172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당신은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투아스에</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있는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충전식</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셀 배터리를 만드는 공장에서 일하고 있습니다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배터리를 만드는 기계는 매우 복잡합니다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고장나면</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며칠간 공장 생산에 차질이 생깁니다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이 기계는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몇년</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동안 팀에 문제를 일으키고 있습니다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당신의 사장이 기계가 언제 고장 날지 알아보고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고장나기</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전에 고칠 수 있는지 물어봤습니다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p:txBody>
      </p:sp>
    </p:spTree>
    <p:extLst>
      <p:ext uri="{BB962C8B-B14F-4D97-AF65-F5344CB8AC3E}">
        <p14:creationId xmlns:p14="http://schemas.microsoft.com/office/powerpoint/2010/main" val="24010776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100000"/>
              </a:lnSpc>
            </a:pPr>
            <a:r>
              <a:rPr lang="en-US" altLang="ko-KR" sz="6000" dirty="0">
                <a:solidFill>
                  <a:srgbClr val="000000"/>
                </a:solidFill>
              </a:rPr>
              <a:t>AI </a:t>
            </a:r>
            <a:r>
              <a:rPr lang="ko-KR" altLang="en-US" sz="6000" dirty="0">
                <a:solidFill>
                  <a:srgbClr val="000000"/>
                </a:solidFill>
              </a:rPr>
              <a:t>프로젝트</a:t>
            </a:r>
            <a:endParaRPr lang="en-US" altLang="ko-KR" sz="6000" dirty="0">
              <a:solidFill>
                <a:srgbClr val="000000"/>
              </a:solidFill>
            </a:endParaRPr>
          </a:p>
          <a:p>
            <a:pPr>
              <a:lnSpc>
                <a:spcPct val="100000"/>
              </a:lnSpc>
            </a:pPr>
            <a:r>
              <a:rPr lang="ko-KR" altLang="en-US" sz="6000" dirty="0">
                <a:solidFill>
                  <a:srgbClr val="000000"/>
                </a:solidFill>
              </a:rPr>
              <a:t>사이클</a:t>
            </a:r>
            <a:endParaRPr lang="en-US"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35895129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124528"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49" name="Google Shape;4142;p43">
            <a:extLst>
              <a:ext uri="{FF2B5EF4-FFF2-40B4-BE49-F238E27FC236}">
                <a16:creationId xmlns:a16="http://schemas.microsoft.com/office/drawing/2014/main" id="{25AC85E2-8A3D-49F2-91AF-35904A4458E5}"/>
              </a:ext>
            </a:extLst>
          </p:cNvPr>
          <p:cNvSpPr/>
          <p:nvPr/>
        </p:nvSpPr>
        <p:spPr>
          <a:xfrm>
            <a:off x="2024020" y="343889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0" name="Google Shape;4143;p43">
            <a:extLst>
              <a:ext uri="{FF2B5EF4-FFF2-40B4-BE49-F238E27FC236}">
                <a16:creationId xmlns:a16="http://schemas.microsoft.com/office/drawing/2014/main" id="{5DAA1BF9-6297-4BE3-8F87-42FC56F1FEFB}"/>
              </a:ext>
            </a:extLst>
          </p:cNvPr>
          <p:cNvSpPr/>
          <p:nvPr/>
        </p:nvSpPr>
        <p:spPr>
          <a:xfrm>
            <a:off x="3923512"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1" name="Google Shape;4144;p43">
            <a:extLst>
              <a:ext uri="{FF2B5EF4-FFF2-40B4-BE49-F238E27FC236}">
                <a16:creationId xmlns:a16="http://schemas.microsoft.com/office/drawing/2014/main" id="{F4E4D354-847F-42CC-8B75-68C96B1D3418}"/>
              </a:ext>
            </a:extLst>
          </p:cNvPr>
          <p:cNvSpPr/>
          <p:nvPr/>
        </p:nvSpPr>
        <p:spPr>
          <a:xfrm>
            <a:off x="5823004" y="343889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2" name="Google Shape;4145;p43">
            <a:extLst>
              <a:ext uri="{FF2B5EF4-FFF2-40B4-BE49-F238E27FC236}">
                <a16:creationId xmlns:a16="http://schemas.microsoft.com/office/drawing/2014/main" id="{DD5028C8-9699-4D4A-AC44-676C48B0F61F}"/>
              </a:ext>
            </a:extLst>
          </p:cNvPr>
          <p:cNvSpPr/>
          <p:nvPr/>
        </p:nvSpPr>
        <p:spPr>
          <a:xfrm>
            <a:off x="7672706"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344882" y="2266377"/>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4" name="Google Shape;4147;p43">
            <a:extLst>
              <a:ext uri="{FF2B5EF4-FFF2-40B4-BE49-F238E27FC236}">
                <a16:creationId xmlns:a16="http://schemas.microsoft.com/office/drawing/2014/main" id="{B8DCEA60-C9E2-471E-BE55-D1EBC4CCB5EE}"/>
              </a:ext>
            </a:extLst>
          </p:cNvPr>
          <p:cNvSpPr txBox="1"/>
          <p:nvPr/>
        </p:nvSpPr>
        <p:spPr>
          <a:xfrm>
            <a:off x="2035037" y="3974093"/>
            <a:ext cx="18972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데이터 </a:t>
            </a:r>
            <a:endParaRPr kumimoji="0" lang="en-US" altLang="ko-KR"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획득</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5" name="Google Shape;4148;p43">
            <a:extLst>
              <a:ext uri="{FF2B5EF4-FFF2-40B4-BE49-F238E27FC236}">
                <a16:creationId xmlns:a16="http://schemas.microsoft.com/office/drawing/2014/main" id="{90A551B4-33E5-47CF-9C1F-9FEE52CD73F4}"/>
              </a:ext>
            </a:extLst>
          </p:cNvPr>
          <p:cNvSpPr txBox="1"/>
          <p:nvPr/>
        </p:nvSpPr>
        <p:spPr>
          <a:xfrm>
            <a:off x="3934529" y="2266377"/>
            <a:ext cx="18972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데이터 </a:t>
            </a:r>
            <a:endParaRPr kumimoji="0" lang="en-US" altLang="ko-KR"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탐색</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6" name="Google Shape;4149;p43">
            <a:extLst>
              <a:ext uri="{FF2B5EF4-FFF2-40B4-BE49-F238E27FC236}">
                <a16:creationId xmlns:a16="http://schemas.microsoft.com/office/drawing/2014/main" id="{97730BB4-CC0D-4F7A-943D-C8E8208CDFA3}"/>
              </a:ext>
            </a:extLst>
          </p:cNvPr>
          <p:cNvSpPr txBox="1"/>
          <p:nvPr/>
        </p:nvSpPr>
        <p:spPr>
          <a:xfrm>
            <a:off x="5941822" y="3974093"/>
            <a:ext cx="16816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모델링</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7" name="Google Shape;4150;p43">
            <a:extLst>
              <a:ext uri="{FF2B5EF4-FFF2-40B4-BE49-F238E27FC236}">
                <a16:creationId xmlns:a16="http://schemas.microsoft.com/office/drawing/2014/main" id="{86FACA64-8B85-4668-9512-3C35A5753483}"/>
              </a:ext>
            </a:extLst>
          </p:cNvPr>
          <p:cNvSpPr txBox="1"/>
          <p:nvPr/>
        </p:nvSpPr>
        <p:spPr>
          <a:xfrm>
            <a:off x="7757233" y="2266377"/>
            <a:ext cx="1800417"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평가</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8" name="Google Shape;4155;p43">
            <a:extLst>
              <a:ext uri="{FF2B5EF4-FFF2-40B4-BE49-F238E27FC236}">
                <a16:creationId xmlns:a16="http://schemas.microsoft.com/office/drawing/2014/main" id="{C1F77CBC-4C29-400E-AF8A-CEDA3D810D95}"/>
              </a:ext>
            </a:extLst>
          </p:cNvPr>
          <p:cNvSpPr/>
          <p:nvPr/>
        </p:nvSpPr>
        <p:spPr>
          <a:xfrm>
            <a:off x="9721724" y="3287868"/>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9" name="Google Shape;4156;p43">
            <a:extLst>
              <a:ext uri="{FF2B5EF4-FFF2-40B4-BE49-F238E27FC236}">
                <a16:creationId xmlns:a16="http://schemas.microsoft.com/office/drawing/2014/main" id="{868A9152-7B13-4FF9-97E0-D09AC1271571}"/>
              </a:ext>
            </a:extLst>
          </p:cNvPr>
          <p:cNvSpPr txBox="1"/>
          <p:nvPr/>
        </p:nvSpPr>
        <p:spPr>
          <a:xfrm>
            <a:off x="9591941" y="3856419"/>
            <a:ext cx="21788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배포</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60" name="Right Arrow 55">
            <a:extLst>
              <a:ext uri="{FF2B5EF4-FFF2-40B4-BE49-F238E27FC236}">
                <a16:creationId xmlns:a16="http://schemas.microsoft.com/office/drawing/2014/main" id="{768026D9-9958-456B-A960-8E1D4292A102}"/>
              </a:ext>
            </a:extLst>
          </p:cNvPr>
          <p:cNvSpPr/>
          <p:nvPr/>
        </p:nvSpPr>
        <p:spPr>
          <a:xfrm rot="2620770">
            <a:off x="1804407" y="3298456"/>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1" name="Right Arrow 56">
            <a:extLst>
              <a:ext uri="{FF2B5EF4-FFF2-40B4-BE49-F238E27FC236}">
                <a16:creationId xmlns:a16="http://schemas.microsoft.com/office/drawing/2014/main" id="{786A0E0D-4B8F-4A55-8535-2926919EB61E}"/>
              </a:ext>
            </a:extLst>
          </p:cNvPr>
          <p:cNvSpPr/>
          <p:nvPr/>
        </p:nvSpPr>
        <p:spPr>
          <a:xfrm rot="2620770">
            <a:off x="5612116" y="3279552"/>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2" name="Right Arrow 57">
            <a:extLst>
              <a:ext uri="{FF2B5EF4-FFF2-40B4-BE49-F238E27FC236}">
                <a16:creationId xmlns:a16="http://schemas.microsoft.com/office/drawing/2014/main" id="{294173F7-9E3A-4ED7-852A-128350CF522D}"/>
              </a:ext>
            </a:extLst>
          </p:cNvPr>
          <p:cNvSpPr/>
          <p:nvPr/>
        </p:nvSpPr>
        <p:spPr>
          <a:xfrm rot="2620770">
            <a:off x="9361311" y="3241747"/>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3" name="Right Arrow 58">
            <a:extLst>
              <a:ext uri="{FF2B5EF4-FFF2-40B4-BE49-F238E27FC236}">
                <a16:creationId xmlns:a16="http://schemas.microsoft.com/office/drawing/2014/main" id="{9863730E-C06B-49AA-865F-4ACCEDCA2E83}"/>
              </a:ext>
            </a:extLst>
          </p:cNvPr>
          <p:cNvSpPr/>
          <p:nvPr/>
        </p:nvSpPr>
        <p:spPr>
          <a:xfrm rot="18797427">
            <a:off x="3692880" y="3178984"/>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4" name="Right Arrow 59">
            <a:extLst>
              <a:ext uri="{FF2B5EF4-FFF2-40B4-BE49-F238E27FC236}">
                <a16:creationId xmlns:a16="http://schemas.microsoft.com/office/drawing/2014/main" id="{A1736ADE-4715-4DF7-A078-07B2F4A6FF50}"/>
              </a:ext>
            </a:extLst>
          </p:cNvPr>
          <p:cNvSpPr/>
          <p:nvPr/>
        </p:nvSpPr>
        <p:spPr>
          <a:xfrm rot="18797427">
            <a:off x="7511608" y="3215631"/>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Tree>
    <p:extLst>
      <p:ext uri="{BB962C8B-B14F-4D97-AF65-F5344CB8AC3E}">
        <p14:creationId xmlns:p14="http://schemas.microsoft.com/office/powerpoint/2010/main" val="18097376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시나리오</a:t>
            </a:r>
            <a:r>
              <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4" y="2102820"/>
            <a:ext cx="705993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당신은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투아스에</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있는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충전식</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셀 배터리를 만드는 공장에서 일하고 있습니다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배터리를 만드는 기계는 매우 복잡합니다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고장나면</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며칠간 공장 생산에 차질이 생깁니다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이 기계는 몇 년 동안 팀에 문제를 일으키고 있습니다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당신의 사장이 기계가 언제 고장 날지 알아보고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고장나기</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전에 고칠 수 있는지 물어봤습니다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p:txBody>
      </p:sp>
    </p:spTree>
    <p:extLst>
      <p:ext uri="{BB962C8B-B14F-4D97-AF65-F5344CB8AC3E}">
        <p14:creationId xmlns:p14="http://schemas.microsoft.com/office/powerpoint/2010/main" val="3698541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무엇</a:t>
            </a:r>
            <a:r>
              <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4" y="2102820"/>
            <a:ext cx="705993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당신은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투아스에</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있는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충전식</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셀 배터리를 만드는 공장에서 일하고 있습니다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배터리를 만드는 기계는 매우 복잡합니다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고장나면</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며칠간 공장 생산에 차질이 생깁니다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a:p>
            <a:pPr marR="0" lvl="0" algn="l" defTabSz="914400" rtl="0" eaLnBrk="1" fontAlgn="auto" latinLnBrk="0" hangingPunct="1">
              <a:lnSpc>
                <a:spcPct val="100000"/>
              </a:lnSpc>
              <a:spcBef>
                <a:spcPts val="1000"/>
              </a:spcBef>
              <a:spcAft>
                <a:spcPts val="0"/>
              </a:spcAft>
              <a:buClrTx/>
              <a:buSzTx/>
              <a:tabLst/>
              <a:defRPr/>
            </a:pPr>
            <a:r>
              <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이 기계는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몇 년 동안 팀에 </a:t>
            </a:r>
            <a:r>
              <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문제를 일으키고 있습니다</a:t>
            </a:r>
            <a:r>
              <a:rPr kumimoji="0" lang="en-US" altLang="ko-KR"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당신의 사장이 기계가 </a:t>
            </a:r>
            <a:r>
              <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언제</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고장 날지 알아보고 </a:t>
            </a:r>
            <a:r>
              <a:rPr kumimoji="0" lang="ko-KR" altLang="en-US" sz="2400" b="1"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고장나기</a:t>
            </a:r>
            <a:r>
              <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전에 고칠 수 있는지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물어봤습니다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p:txBody>
      </p:sp>
    </p:spTree>
    <p:extLst>
      <p:ext uri="{BB962C8B-B14F-4D97-AF65-F5344CB8AC3E}">
        <p14:creationId xmlns:p14="http://schemas.microsoft.com/office/powerpoint/2010/main" val="630764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dirty="0">
                <a:solidFill>
                  <a:srgbClr val="000000"/>
                </a:solidFill>
                <a:latin typeface="IntelOne Text" pitchFamily="34" charset="0"/>
                <a:ea typeface="Intel Clear" panose="020B0604020203020204" pitchFamily="34" charset="0"/>
                <a:cs typeface="Intel Clear" panose="020B0604020203020204" pitchFamily="34" charset="0"/>
              </a:rPr>
              <a:t>어떻게</a:t>
            </a:r>
            <a:r>
              <a:rPr lang="en-US" dirty="0">
                <a:solidFill>
                  <a:srgbClr val="000000"/>
                </a:solidFill>
                <a:latin typeface="IntelOne Text" pitchFamily="34" charset="0"/>
                <a:ea typeface="Intel Clear" panose="020B0604020203020204" pitchFamily="34" charset="0"/>
                <a:cs typeface="Intel Clear" panose="020B0604020203020204" pitchFamily="34" charset="0"/>
              </a:rPr>
              <a:t>:</a:t>
            </a: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4" y="2102820"/>
            <a:ext cx="705993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기계가 고장 날 때까지 기다리거나</a:t>
            </a:r>
            <a:r>
              <a:rPr kumimoji="0" lang="en-US" altLang="ko-KR"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정기적으로 점검하는 대신 고장 날 때를 예측할 수 있습니다</a:t>
            </a:r>
            <a:r>
              <a:rPr kumimoji="0" lang="en-US" altLang="ko-KR"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a:t>
            </a:r>
          </a:p>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가진 데이터가 많을수록 예측 가능성이 높아집니다</a:t>
            </a:r>
            <a:r>
              <a:rPr kumimoji="0" lang="en-US" altLang="ko-KR"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이것이 </a:t>
            </a:r>
            <a:r>
              <a:rPr kumimoji="0" lang="ko-KR" altLang="en-US" sz="2400" b="1"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예측 유지보수</a:t>
            </a:r>
            <a:r>
              <a:rPr kumimoji="0" lang="ko-KR" altLang="en-US"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의 애플리케이션입니다</a:t>
            </a:r>
            <a:r>
              <a:rPr kumimoji="0" lang="en-US" altLang="ko-KR"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3274640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100000"/>
              </a:lnSpc>
            </a:pPr>
            <a:r>
              <a:rPr lang="en-US" altLang="ko-KR" sz="6000" dirty="0">
                <a:solidFill>
                  <a:srgbClr val="000000"/>
                </a:solidFill>
              </a:rPr>
              <a:t>Low-code</a:t>
            </a:r>
          </a:p>
          <a:p>
            <a:pPr>
              <a:lnSpc>
                <a:spcPct val="100000"/>
              </a:lnSpc>
            </a:pPr>
            <a:r>
              <a:rPr lang="ko-KR" altLang="en-US" sz="6000" dirty="0">
                <a:solidFill>
                  <a:srgbClr val="000000"/>
                </a:solidFill>
              </a:rPr>
              <a:t>접근법</a:t>
            </a:r>
            <a:endParaRPr lang="en-US"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423158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3200400"/>
            <a:ext cx="9992979" cy="3200400"/>
          </a:xfrm>
        </p:spPr>
        <p:txBody>
          <a:bodyPr>
            <a:normAutofit/>
          </a:bodyPr>
          <a:lstStyle/>
          <a:p>
            <a:r>
              <a:rPr lang="ko-KR" altLang="en-US" dirty="0">
                <a:solidFill>
                  <a:srgbClr val="000000"/>
                </a:solidFill>
                <a:latin typeface="IntelOne Display Light" panose="020B0403020203020204" pitchFamily="34" charset="0"/>
              </a:rPr>
              <a:t>단계별 실습</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86993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B21D3-22FE-4027-9F4D-344B5A0B7EBB}"/>
              </a:ext>
            </a:extLst>
          </p:cNvPr>
          <p:cNvSpPr>
            <a:spLocks noGrp="1"/>
          </p:cNvSpPr>
          <p:nvPr>
            <p:ph type="title"/>
          </p:nvPr>
        </p:nvSpPr>
        <p:spPr>
          <a:xfrm>
            <a:off x="426217" y="0"/>
            <a:ext cx="10515600" cy="1180681"/>
          </a:xfrm>
        </p:spPr>
        <p:txBody>
          <a:bodyPr/>
          <a:lstStyle/>
          <a:p>
            <a:r>
              <a:rPr lang="en-US" dirty="0"/>
              <a:t>Legal Disclaimers</a:t>
            </a:r>
          </a:p>
        </p:txBody>
      </p:sp>
      <p:sp>
        <p:nvSpPr>
          <p:cNvPr id="2" name="Slide Number Placeholder 1">
            <a:extLst>
              <a:ext uri="{FF2B5EF4-FFF2-40B4-BE49-F238E27FC236}">
                <a16:creationId xmlns:a16="http://schemas.microsoft.com/office/drawing/2014/main" id="{E3B51A7F-CBD7-4142-9E9E-F1A5FD93F52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white"/>
                </a:solidFill>
                <a:effectLst/>
                <a:uLnTx/>
                <a:uFillTx/>
                <a:latin typeface="IntelOne Display Regular" panose="020B05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IntelOne Display Regular" panose="020B0503020203020204" pitchFamily="34" charset="0"/>
              <a:ea typeface="+mn-ea"/>
              <a:cs typeface="+mn-cs"/>
            </a:endParaRPr>
          </a:p>
        </p:txBody>
      </p:sp>
      <p:sp>
        <p:nvSpPr>
          <p:cNvPr id="4" name="Text Placeholder 3">
            <a:extLst>
              <a:ext uri="{FF2B5EF4-FFF2-40B4-BE49-F238E27FC236}">
                <a16:creationId xmlns:a16="http://schemas.microsoft.com/office/drawing/2014/main" id="{C0F8D1C0-2716-401E-B536-E91C3109BFFE}"/>
              </a:ext>
            </a:extLst>
          </p:cNvPr>
          <p:cNvSpPr>
            <a:spLocks noGrp="1"/>
          </p:cNvSpPr>
          <p:nvPr>
            <p:ph type="body" sz="quarter" idx="13"/>
          </p:nvPr>
        </p:nvSpPr>
        <p:spPr>
          <a:xfrm>
            <a:off x="426217" y="1266322"/>
            <a:ext cx="10757598" cy="3910780"/>
          </a:xfrm>
        </p:spPr>
        <p:txBody>
          <a:bodyPr>
            <a:noAutofit/>
          </a:bodyPr>
          <a:lstStyle/>
          <a:p>
            <a:pPr marL="0" indent="0">
              <a:buNone/>
            </a:pPr>
            <a:r>
              <a:rPr lang="en-US" sz="1400" dirty="0">
                <a:latin typeface="IntelOne Text" panose="020B0503020203020204" pitchFamily="34" charset="0"/>
              </a:rPr>
              <a:t>The Intel® Digital Readiness Programs and Intel® AI for Future Workforce program are developed by Intel Corporation.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technologies may require enabled hardware, software, or service activation.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No product or component can be absolutely secure.</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Results have been estimated or simulated.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does not control or audit third-party data.  You should consult other sources to evaluate accuracy.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Your costs and results may vary.</a:t>
            </a:r>
          </a:p>
        </p:txBody>
      </p:sp>
      <p:sp>
        <p:nvSpPr>
          <p:cNvPr id="5" name="Rectangle 4">
            <a:extLst>
              <a:ext uri="{FF2B5EF4-FFF2-40B4-BE49-F238E27FC236}">
                <a16:creationId xmlns:a16="http://schemas.microsoft.com/office/drawing/2014/main" id="{E2B0314B-5A0A-4ADF-8A54-12B825337BE1}"/>
              </a:ext>
            </a:extLst>
          </p:cNvPr>
          <p:cNvSpPr/>
          <p:nvPr/>
        </p:nvSpPr>
        <p:spPr>
          <a:xfrm>
            <a:off x="0" y="0"/>
            <a:ext cx="12192000" cy="6858000"/>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527A988B-B19C-43A8-ACC3-99B3226A31B3}"/>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rPr>
              <a:t>법적 고지 사항</a:t>
            </a:r>
            <a:endParaRPr kumimoji="0" 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endParaRPr>
          </a:p>
        </p:txBody>
      </p:sp>
      <p:sp>
        <p:nvSpPr>
          <p:cNvPr id="7" name="Text Placeholder 3">
            <a:extLst>
              <a:ext uri="{FF2B5EF4-FFF2-40B4-BE49-F238E27FC236}">
                <a16:creationId xmlns:a16="http://schemas.microsoft.com/office/drawing/2014/main" id="{A45DA88B-F6B8-4CAF-86F1-F8A39F4E3DA5}"/>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Digital Readiness Programs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및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AI for Future Workforce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프로그램은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Corporation</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에서 개발했습니다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Intel Corporation. Intel, Intel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로고 및 기타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마크는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Corporation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또는 자회사의 상표입니다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다른 이름 및 브랜드는 다른 사람의 재산으로 주장될 수 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프로그램 날짜와 수업 계획은 변경될 수 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기술을 사용하려면 활성화된 하드웨어</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소프트웨어 또는 서비스 활성화가 필요할 수 있습니다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모든 제품과 구성 요소는 안전을 보장할 수 없습니다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프로그램의 결과물은 추정되거나 시뮬레이션 되었습니다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은 제</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3</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자 데이터를 통제하거나 감사하지 않습니다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정확성을 평가하려면 다른 출처를 참조해야 합니다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여러분이 투자한 비용과 그에 대한 결과물은 다를 수 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p:txBody>
      </p:sp>
    </p:spTree>
    <p:extLst>
      <p:ext uri="{BB962C8B-B14F-4D97-AF65-F5344CB8AC3E}">
        <p14:creationId xmlns:p14="http://schemas.microsoft.com/office/powerpoint/2010/main" val="12855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1: </a:t>
            </a:r>
            <a:r>
              <a:rPr lang="ko-KR" altLang="en-US" sz="4800" dirty="0">
                <a:solidFill>
                  <a:srgbClr val="000000"/>
                </a:solidFill>
                <a:latin typeface="IntelOne Display Light" panose="020B0403020203020204" pitchFamily="34" charset="0"/>
              </a:rPr>
              <a:t>필요한 도구</a:t>
            </a:r>
            <a:r>
              <a:rPr lang="en-US" altLang="ko-KR" sz="4800" dirty="0">
                <a:solidFill>
                  <a:srgbClr val="000000"/>
                </a:solidFill>
                <a:latin typeface="IntelOne Display Light" panose="020B0403020203020204" pitchFamily="34" charset="0"/>
              </a:rPr>
              <a:t>(</a:t>
            </a:r>
            <a:r>
              <a:rPr lang="ko-KR" altLang="en-US" sz="4800" dirty="0">
                <a:solidFill>
                  <a:srgbClr val="000000"/>
                </a:solidFill>
                <a:latin typeface="IntelOne Display Light" panose="020B0403020203020204" pitchFamily="34" charset="0"/>
              </a:rPr>
              <a:t>라이브러리</a:t>
            </a:r>
            <a:r>
              <a:rPr lang="en-US" altLang="ko-KR"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패키지</a:t>
            </a:r>
            <a:r>
              <a:rPr lang="en-US" altLang="ko-KR"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모듈</a:t>
            </a:r>
            <a:r>
              <a:rPr lang="en-US" altLang="ko-KR" sz="4800" dirty="0">
                <a:solidFill>
                  <a:srgbClr val="000000"/>
                </a:solidFill>
                <a:latin typeface="IntelOne Display Light" panose="020B0403020203020204" pitchFamily="34" charset="0"/>
              </a:rPr>
              <a:t>)</a:t>
            </a:r>
            <a:r>
              <a:rPr lang="ko-KR" altLang="en-US" sz="4800" dirty="0">
                <a:solidFill>
                  <a:srgbClr val="000000"/>
                </a:solidFill>
                <a:latin typeface="IntelOne Display Light" panose="020B0403020203020204" pitchFamily="34" charset="0"/>
              </a:rPr>
              <a:t> 설치 및 불러오기</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2520856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필요한 도구</a:t>
            </a:r>
            <a:r>
              <a:rPr lang="en-US" altLang="ko-KR" dirty="0">
                <a:solidFill>
                  <a:srgbClr val="000000"/>
                </a:solidFill>
                <a:latin typeface="IntelOne Display Light" panose="020B0403020203020204" pitchFamily="34" charset="0"/>
              </a:rPr>
              <a:t>(</a:t>
            </a:r>
            <a:r>
              <a:rPr lang="ko-KR" altLang="en-US" dirty="0">
                <a:solidFill>
                  <a:srgbClr val="000000"/>
                </a:solidFill>
                <a:latin typeface="IntelOne Display Light" panose="020B0403020203020204" pitchFamily="34" charset="0"/>
              </a:rPr>
              <a:t>라이브러리</a:t>
            </a:r>
            <a:r>
              <a:rPr lang="en-US" altLang="ko-KR" dirty="0">
                <a:solidFill>
                  <a:srgbClr val="000000"/>
                </a:solidFill>
                <a:latin typeface="IntelOne Display Light" panose="020B0403020203020204" pitchFamily="34" charset="0"/>
              </a:rPr>
              <a:t>, </a:t>
            </a:r>
            <a:r>
              <a:rPr lang="ko-KR" altLang="en-US" dirty="0">
                <a:solidFill>
                  <a:srgbClr val="000000"/>
                </a:solidFill>
                <a:latin typeface="IntelOne Display Light" panose="020B0403020203020204" pitchFamily="34" charset="0"/>
              </a:rPr>
              <a:t>패키지</a:t>
            </a:r>
            <a:r>
              <a:rPr lang="en-US" altLang="ko-KR" dirty="0">
                <a:solidFill>
                  <a:srgbClr val="000000"/>
                </a:solidFill>
                <a:latin typeface="IntelOne Display Light" panose="020B0403020203020204" pitchFamily="34" charset="0"/>
              </a:rPr>
              <a:t>, </a:t>
            </a:r>
            <a:r>
              <a:rPr lang="ko-KR" altLang="en-US" dirty="0">
                <a:solidFill>
                  <a:srgbClr val="000000"/>
                </a:solidFill>
                <a:latin typeface="IntelOne Display Light" panose="020B0403020203020204" pitchFamily="34" charset="0"/>
              </a:rPr>
              <a:t>모듈</a:t>
            </a:r>
            <a:r>
              <a:rPr lang="en-US" altLang="ko-KR" dirty="0">
                <a:solidFill>
                  <a:srgbClr val="000000"/>
                </a:solidFill>
                <a:latin typeface="IntelOne Display Light" panose="020B0403020203020204" pitchFamily="34" charset="0"/>
              </a:rPr>
              <a:t>)</a:t>
            </a:r>
            <a:r>
              <a:rPr lang="ko-KR" altLang="en-US" dirty="0">
                <a:solidFill>
                  <a:srgbClr val="000000"/>
                </a:solidFill>
                <a:latin typeface="IntelOne Display Light" panose="020B0403020203020204" pitchFamily="34" charset="0"/>
              </a:rPr>
              <a:t> 설치 및 불러오기</a:t>
            </a:r>
            <a:endParaRPr lang="en-US" dirty="0">
              <a:solidFill>
                <a:srgbClr val="000000"/>
              </a:solidFill>
            </a:endParaRPr>
          </a:p>
        </p:txBody>
      </p:sp>
      <p:grpSp>
        <p:nvGrpSpPr>
          <p:cNvPr id="5" name="그룹 4">
            <a:extLst>
              <a:ext uri="{FF2B5EF4-FFF2-40B4-BE49-F238E27FC236}">
                <a16:creationId xmlns:a16="http://schemas.microsoft.com/office/drawing/2014/main" id="{E3C1C5F1-4994-4FB7-811A-545374BECF74}"/>
              </a:ext>
            </a:extLst>
          </p:cNvPr>
          <p:cNvGrpSpPr/>
          <p:nvPr/>
        </p:nvGrpSpPr>
        <p:grpSpPr>
          <a:xfrm>
            <a:off x="1744991" y="1841277"/>
            <a:ext cx="8702019" cy="3653505"/>
            <a:chOff x="542494" y="1841277"/>
            <a:chExt cx="8702019" cy="3653505"/>
          </a:xfrm>
        </p:grpSpPr>
        <p:pic>
          <p:nvPicPr>
            <p:cNvPr id="3" name="그림 2">
              <a:extLst>
                <a:ext uri="{FF2B5EF4-FFF2-40B4-BE49-F238E27FC236}">
                  <a16:creationId xmlns:a16="http://schemas.microsoft.com/office/drawing/2014/main" id="{3E947C2D-247A-4D97-8CEF-C4B5EA2C74D2}"/>
                </a:ext>
              </a:extLst>
            </p:cNvPr>
            <p:cNvPicPr>
              <a:picLocks noChangeAspect="1"/>
            </p:cNvPicPr>
            <p:nvPr/>
          </p:nvPicPr>
          <p:blipFill>
            <a:blip r:embed="rId4"/>
            <a:stretch>
              <a:fillRect/>
            </a:stretch>
          </p:blipFill>
          <p:spPr>
            <a:xfrm>
              <a:off x="542494" y="1841277"/>
              <a:ext cx="3791808" cy="898970"/>
            </a:xfrm>
            <a:prstGeom prst="rect">
              <a:avLst/>
            </a:prstGeom>
          </p:spPr>
        </p:pic>
        <p:pic>
          <p:nvPicPr>
            <p:cNvPr id="4" name="그림 3">
              <a:extLst>
                <a:ext uri="{FF2B5EF4-FFF2-40B4-BE49-F238E27FC236}">
                  <a16:creationId xmlns:a16="http://schemas.microsoft.com/office/drawing/2014/main" id="{2BD0BBD7-AB77-4B2D-A634-20E260493A41}"/>
                </a:ext>
              </a:extLst>
            </p:cNvPr>
            <p:cNvPicPr>
              <a:picLocks noChangeAspect="1"/>
            </p:cNvPicPr>
            <p:nvPr/>
          </p:nvPicPr>
          <p:blipFill>
            <a:blip r:embed="rId5"/>
            <a:stretch>
              <a:fillRect/>
            </a:stretch>
          </p:blipFill>
          <p:spPr>
            <a:xfrm>
              <a:off x="4818817" y="1841277"/>
              <a:ext cx="4425696" cy="3653505"/>
            </a:xfrm>
            <a:prstGeom prst="rect">
              <a:avLst/>
            </a:prstGeom>
          </p:spPr>
        </p:pic>
      </p:grpSp>
    </p:spTree>
    <p:extLst>
      <p:ext uri="{BB962C8B-B14F-4D97-AF65-F5344CB8AC3E}">
        <p14:creationId xmlns:p14="http://schemas.microsoft.com/office/powerpoint/2010/main" val="32346028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2: </a:t>
            </a:r>
            <a:r>
              <a:rPr lang="ko-KR" altLang="en-US" sz="4800" dirty="0">
                <a:solidFill>
                  <a:srgbClr val="000000"/>
                </a:solidFill>
                <a:latin typeface="IntelOne Display Light" panose="020B0403020203020204" pitchFamily="34" charset="0"/>
              </a:rPr>
              <a:t>데이터 불러오기</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2912183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불러오기</a:t>
            </a:r>
            <a:endParaRPr lang="en-US" dirty="0">
              <a:solidFill>
                <a:srgbClr val="000000"/>
              </a:solidFill>
            </a:endParaRPr>
          </a:p>
        </p:txBody>
      </p:sp>
      <p:pic>
        <p:nvPicPr>
          <p:cNvPr id="6" name="그림 5">
            <a:extLst>
              <a:ext uri="{FF2B5EF4-FFF2-40B4-BE49-F238E27FC236}">
                <a16:creationId xmlns:a16="http://schemas.microsoft.com/office/drawing/2014/main" id="{30B43D30-29D8-4016-ACF1-FAAA1649D04E}"/>
              </a:ext>
            </a:extLst>
          </p:cNvPr>
          <p:cNvPicPr>
            <a:picLocks noChangeAspect="1"/>
          </p:cNvPicPr>
          <p:nvPr/>
        </p:nvPicPr>
        <p:blipFill>
          <a:blip r:embed="rId4"/>
          <a:stretch>
            <a:fillRect/>
          </a:stretch>
        </p:blipFill>
        <p:spPr>
          <a:xfrm>
            <a:off x="173418" y="1049406"/>
            <a:ext cx="11462385" cy="5312093"/>
          </a:xfrm>
          <a:prstGeom prst="rect">
            <a:avLst/>
          </a:prstGeom>
        </p:spPr>
      </p:pic>
    </p:spTree>
    <p:extLst>
      <p:ext uri="{BB962C8B-B14F-4D97-AF65-F5344CB8AC3E}">
        <p14:creationId xmlns:p14="http://schemas.microsoft.com/office/powerpoint/2010/main" val="14061197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3: </a:t>
            </a:r>
            <a:r>
              <a:rPr lang="ko-KR" altLang="en-US" sz="4800" dirty="0">
                <a:solidFill>
                  <a:srgbClr val="000000"/>
                </a:solidFill>
                <a:latin typeface="IntelOne Display Light" panose="020B0403020203020204" pitchFamily="34" charset="0"/>
              </a:rPr>
              <a:t>데이터 탐색 및 시각화</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27041257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탐색</a:t>
            </a:r>
            <a:endParaRPr lang="en-US" dirty="0">
              <a:solidFill>
                <a:srgbClr val="000000"/>
              </a:solidFill>
            </a:endParaRPr>
          </a:p>
        </p:txBody>
      </p:sp>
      <p:pic>
        <p:nvPicPr>
          <p:cNvPr id="3" name="그림 2">
            <a:extLst>
              <a:ext uri="{FF2B5EF4-FFF2-40B4-BE49-F238E27FC236}">
                <a16:creationId xmlns:a16="http://schemas.microsoft.com/office/drawing/2014/main" id="{F59C2308-A8C8-4715-AD93-65136A40F483}"/>
              </a:ext>
            </a:extLst>
          </p:cNvPr>
          <p:cNvPicPr>
            <a:picLocks noChangeAspect="1"/>
          </p:cNvPicPr>
          <p:nvPr/>
        </p:nvPicPr>
        <p:blipFill>
          <a:blip r:embed="rId4"/>
          <a:stretch>
            <a:fillRect/>
          </a:stretch>
        </p:blipFill>
        <p:spPr>
          <a:xfrm>
            <a:off x="328135" y="1238773"/>
            <a:ext cx="11535728" cy="5039678"/>
          </a:xfrm>
          <a:prstGeom prst="rect">
            <a:avLst/>
          </a:prstGeom>
        </p:spPr>
      </p:pic>
    </p:spTree>
    <p:extLst>
      <p:ext uri="{BB962C8B-B14F-4D97-AF65-F5344CB8AC3E}">
        <p14:creationId xmlns:p14="http://schemas.microsoft.com/office/powerpoint/2010/main" val="6154029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4" name="그림 3">
            <a:extLst>
              <a:ext uri="{FF2B5EF4-FFF2-40B4-BE49-F238E27FC236}">
                <a16:creationId xmlns:a16="http://schemas.microsoft.com/office/drawing/2014/main" id="{FEE536C6-B967-487D-9FBE-CDB3AD519FE0}"/>
              </a:ext>
            </a:extLst>
          </p:cNvPr>
          <p:cNvPicPr>
            <a:picLocks noChangeAspect="1"/>
          </p:cNvPicPr>
          <p:nvPr/>
        </p:nvPicPr>
        <p:blipFill>
          <a:blip r:embed="rId4"/>
          <a:stretch>
            <a:fillRect/>
          </a:stretch>
        </p:blipFill>
        <p:spPr>
          <a:xfrm>
            <a:off x="3459392" y="17076"/>
            <a:ext cx="5197888" cy="749142"/>
          </a:xfrm>
          <a:prstGeom prst="rect">
            <a:avLst/>
          </a:prstGeom>
        </p:spPr>
      </p:pic>
      <p:pic>
        <p:nvPicPr>
          <p:cNvPr id="6" name="그림 5">
            <a:extLst>
              <a:ext uri="{FF2B5EF4-FFF2-40B4-BE49-F238E27FC236}">
                <a16:creationId xmlns:a16="http://schemas.microsoft.com/office/drawing/2014/main" id="{058EF66D-D879-4F0A-85CD-F9C125E86882}"/>
              </a:ext>
            </a:extLst>
          </p:cNvPr>
          <p:cNvPicPr>
            <a:picLocks noChangeAspect="1"/>
          </p:cNvPicPr>
          <p:nvPr/>
        </p:nvPicPr>
        <p:blipFill rotWithShape="1">
          <a:blip r:embed="rId5"/>
          <a:srcRect b="6596"/>
          <a:stretch/>
        </p:blipFill>
        <p:spPr>
          <a:xfrm>
            <a:off x="3459392" y="779383"/>
            <a:ext cx="8193405" cy="5470567"/>
          </a:xfrm>
          <a:prstGeom prst="rect">
            <a:avLst/>
          </a:prstGeom>
        </p:spPr>
      </p:pic>
    </p:spTree>
    <p:extLst>
      <p:ext uri="{BB962C8B-B14F-4D97-AF65-F5344CB8AC3E}">
        <p14:creationId xmlns:p14="http://schemas.microsoft.com/office/powerpoint/2010/main" val="7230189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3" name="그림 2">
            <a:extLst>
              <a:ext uri="{FF2B5EF4-FFF2-40B4-BE49-F238E27FC236}">
                <a16:creationId xmlns:a16="http://schemas.microsoft.com/office/drawing/2014/main" id="{6F1FB510-CC98-43C5-867B-307021CF6A37}"/>
              </a:ext>
            </a:extLst>
          </p:cNvPr>
          <p:cNvPicPr>
            <a:picLocks noChangeAspect="1"/>
          </p:cNvPicPr>
          <p:nvPr/>
        </p:nvPicPr>
        <p:blipFill>
          <a:blip r:embed="rId4"/>
          <a:stretch>
            <a:fillRect/>
          </a:stretch>
        </p:blipFill>
        <p:spPr>
          <a:xfrm>
            <a:off x="3032936" y="931621"/>
            <a:ext cx="8648701" cy="1905000"/>
          </a:xfrm>
          <a:prstGeom prst="rect">
            <a:avLst/>
          </a:prstGeom>
        </p:spPr>
      </p:pic>
      <p:pic>
        <p:nvPicPr>
          <p:cNvPr id="5" name="그림 4">
            <a:extLst>
              <a:ext uri="{FF2B5EF4-FFF2-40B4-BE49-F238E27FC236}">
                <a16:creationId xmlns:a16="http://schemas.microsoft.com/office/drawing/2014/main" id="{6014C4FF-9EA8-4E14-953A-3A83A397211A}"/>
              </a:ext>
            </a:extLst>
          </p:cNvPr>
          <p:cNvPicPr>
            <a:picLocks noChangeAspect="1"/>
          </p:cNvPicPr>
          <p:nvPr/>
        </p:nvPicPr>
        <p:blipFill rotWithShape="1">
          <a:blip r:embed="rId5"/>
          <a:srcRect l="5219" t="17236"/>
          <a:stretch/>
        </p:blipFill>
        <p:spPr>
          <a:xfrm>
            <a:off x="3032936" y="2945222"/>
            <a:ext cx="8648701" cy="3389792"/>
          </a:xfrm>
          <a:prstGeom prst="rect">
            <a:avLst/>
          </a:prstGeom>
        </p:spPr>
      </p:pic>
    </p:spTree>
    <p:extLst>
      <p:ext uri="{BB962C8B-B14F-4D97-AF65-F5344CB8AC3E}">
        <p14:creationId xmlns:p14="http://schemas.microsoft.com/office/powerpoint/2010/main" val="27334758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2" name="그림 1">
            <a:extLst>
              <a:ext uri="{FF2B5EF4-FFF2-40B4-BE49-F238E27FC236}">
                <a16:creationId xmlns:a16="http://schemas.microsoft.com/office/drawing/2014/main" id="{0E1E09AF-0BF7-4C3D-A07E-CFE1872E905E}"/>
              </a:ext>
            </a:extLst>
          </p:cNvPr>
          <p:cNvPicPr>
            <a:picLocks noChangeAspect="1"/>
          </p:cNvPicPr>
          <p:nvPr/>
        </p:nvPicPr>
        <p:blipFill>
          <a:blip r:embed="rId4"/>
          <a:stretch>
            <a:fillRect/>
          </a:stretch>
        </p:blipFill>
        <p:spPr>
          <a:xfrm>
            <a:off x="3014150" y="1008912"/>
            <a:ext cx="6163698" cy="5329277"/>
          </a:xfrm>
          <a:prstGeom prst="rect">
            <a:avLst/>
          </a:prstGeom>
        </p:spPr>
      </p:pic>
    </p:spTree>
    <p:extLst>
      <p:ext uri="{BB962C8B-B14F-4D97-AF65-F5344CB8AC3E}">
        <p14:creationId xmlns:p14="http://schemas.microsoft.com/office/powerpoint/2010/main" val="31107971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5: </a:t>
            </a:r>
            <a:r>
              <a:rPr lang="ko-KR" altLang="en-US" sz="4800" dirty="0">
                <a:solidFill>
                  <a:srgbClr val="000000"/>
                </a:solidFill>
                <a:latin typeface="IntelOne Display Light" panose="020B0403020203020204" pitchFamily="34" charset="0"/>
              </a:rPr>
              <a:t>데이터 준비</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26292198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5568B8-7A16-4DEF-B235-6742EC7885A7}"/>
              </a:ext>
            </a:extLst>
          </p:cNvPr>
          <p:cNvSpPr txBox="1">
            <a:spLocks/>
          </p:cNvSpPr>
          <p:nvPr/>
        </p:nvSpPr>
        <p:spPr>
          <a:xfrm>
            <a:off x="8880600" y="2827905"/>
            <a:ext cx="3598410"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4500" dirty="0">
                <a:solidFill>
                  <a:srgbClr val="000000"/>
                </a:solidFill>
              </a:rPr>
              <a:t>복습</a:t>
            </a:r>
            <a:endParaRPr lang="en-US" sz="4500" dirty="0">
              <a:solidFill>
                <a:srgbClr val="000000"/>
              </a:solidFill>
            </a:endParaRPr>
          </a:p>
        </p:txBody>
      </p:sp>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2" name="그림 1">
            <a:extLst>
              <a:ext uri="{FF2B5EF4-FFF2-40B4-BE49-F238E27FC236}">
                <a16:creationId xmlns:a16="http://schemas.microsoft.com/office/drawing/2014/main" id="{F4BC777F-1284-4226-AECA-03EC3B63EEE3}"/>
              </a:ext>
            </a:extLst>
          </p:cNvPr>
          <p:cNvPicPr>
            <a:picLocks noChangeAspect="1"/>
          </p:cNvPicPr>
          <p:nvPr/>
        </p:nvPicPr>
        <p:blipFill>
          <a:blip r:embed="rId4"/>
          <a:stretch>
            <a:fillRect/>
          </a:stretch>
        </p:blipFill>
        <p:spPr>
          <a:xfrm>
            <a:off x="1748165" y="1309412"/>
            <a:ext cx="8695670" cy="5052643"/>
          </a:xfrm>
          <a:prstGeom prst="rect">
            <a:avLst/>
          </a:prstGeom>
        </p:spPr>
      </p:pic>
    </p:spTree>
    <p:extLst>
      <p:ext uri="{BB962C8B-B14F-4D97-AF65-F5344CB8AC3E}">
        <p14:creationId xmlns:p14="http://schemas.microsoft.com/office/powerpoint/2010/main" val="6830621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6: </a:t>
            </a:r>
            <a:r>
              <a:rPr lang="ko-KR" altLang="en-US" sz="4800" dirty="0">
                <a:solidFill>
                  <a:srgbClr val="000000"/>
                </a:solidFill>
                <a:latin typeface="IntelOne Display Light" panose="020B0403020203020204" pitchFamily="34" charset="0"/>
              </a:rPr>
              <a:t>회귀 모델 생성</a:t>
            </a:r>
            <a:r>
              <a:rPr lang="en-US" altLang="ko-KR" sz="4800" dirty="0">
                <a:solidFill>
                  <a:srgbClr val="000000"/>
                </a:solidFill>
                <a:latin typeface="IntelOne Display Light" panose="020B0403020203020204" pitchFamily="34" charset="0"/>
              </a:rPr>
              <a:t>,</a:t>
            </a:r>
            <a:r>
              <a:rPr lang="ko-KR" altLang="en-US" sz="4800" dirty="0">
                <a:solidFill>
                  <a:srgbClr val="000000"/>
                </a:solidFill>
                <a:latin typeface="IntelOne Display Light" panose="020B0403020203020204" pitchFamily="34" charset="0"/>
              </a:rPr>
              <a:t> 평가 및 분석</a:t>
            </a:r>
            <a:endParaRPr lang="en-US" sz="4800" dirty="0">
              <a:solidFill>
                <a:srgbClr val="000000"/>
              </a:solidFill>
              <a:latin typeface="IntelOne Display Light" panose="020B0403020203020204" pitchFamily="34" charset="0"/>
            </a:endParaRPr>
          </a:p>
        </p:txBody>
      </p:sp>
      <p:sp>
        <p:nvSpPr>
          <p:cNvPr id="8" name="Title 1">
            <a:extLst>
              <a:ext uri="{FF2B5EF4-FFF2-40B4-BE49-F238E27FC236}">
                <a16:creationId xmlns:a16="http://schemas.microsoft.com/office/drawing/2014/main" id="{88502207-1923-4880-8E9B-83C748CF70E9}"/>
              </a:ext>
            </a:extLst>
          </p:cNvPr>
          <p:cNvSpPr txBox="1">
            <a:spLocks/>
          </p:cNvSpPr>
          <p:nvPr/>
        </p:nvSpPr>
        <p:spPr>
          <a:xfrm>
            <a:off x="263512" y="2263909"/>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FLAML</a:t>
            </a:r>
            <a:r>
              <a:rPr kumimoji="0" lang="ko-KR" alt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을 사용하여 최적 학습 모델 자동 판별</a:t>
            </a: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1461968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endParaRPr lang="en-US" dirty="0">
              <a:solidFill>
                <a:srgbClr val="000000"/>
              </a:solidFill>
            </a:endParaRPr>
          </a:p>
        </p:txBody>
      </p:sp>
      <p:pic>
        <p:nvPicPr>
          <p:cNvPr id="3" name="그림 2">
            <a:extLst>
              <a:ext uri="{FF2B5EF4-FFF2-40B4-BE49-F238E27FC236}">
                <a16:creationId xmlns:a16="http://schemas.microsoft.com/office/drawing/2014/main" id="{5541AD7E-53B9-47BE-A405-3D8FA9144672}"/>
              </a:ext>
            </a:extLst>
          </p:cNvPr>
          <p:cNvPicPr>
            <a:picLocks noChangeAspect="1"/>
          </p:cNvPicPr>
          <p:nvPr/>
        </p:nvPicPr>
        <p:blipFill>
          <a:blip r:embed="rId4"/>
          <a:stretch>
            <a:fillRect/>
          </a:stretch>
        </p:blipFill>
        <p:spPr>
          <a:xfrm>
            <a:off x="215877" y="1112461"/>
            <a:ext cx="7340432" cy="3739944"/>
          </a:xfrm>
          <a:prstGeom prst="rect">
            <a:avLst/>
          </a:prstGeom>
        </p:spPr>
      </p:pic>
    </p:spTree>
    <p:extLst>
      <p:ext uri="{BB962C8B-B14F-4D97-AF65-F5344CB8AC3E}">
        <p14:creationId xmlns:p14="http://schemas.microsoft.com/office/powerpoint/2010/main" val="971676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평가</a:t>
            </a:r>
            <a:endParaRPr lang="en-US" dirty="0">
              <a:solidFill>
                <a:srgbClr val="000000"/>
              </a:solidFill>
            </a:endParaRPr>
          </a:p>
        </p:txBody>
      </p:sp>
      <p:pic>
        <p:nvPicPr>
          <p:cNvPr id="4" name="그림 3">
            <a:extLst>
              <a:ext uri="{FF2B5EF4-FFF2-40B4-BE49-F238E27FC236}">
                <a16:creationId xmlns:a16="http://schemas.microsoft.com/office/drawing/2014/main" id="{5853E7D4-14B2-43A7-AED4-2F487BAE96DC}"/>
              </a:ext>
            </a:extLst>
          </p:cNvPr>
          <p:cNvPicPr>
            <a:picLocks noChangeAspect="1"/>
          </p:cNvPicPr>
          <p:nvPr/>
        </p:nvPicPr>
        <p:blipFill>
          <a:blip r:embed="rId4"/>
          <a:stretch>
            <a:fillRect/>
          </a:stretch>
        </p:blipFill>
        <p:spPr>
          <a:xfrm>
            <a:off x="1168620" y="1123465"/>
            <a:ext cx="9854759" cy="5185235"/>
          </a:xfrm>
          <a:prstGeom prst="rect">
            <a:avLst/>
          </a:prstGeom>
        </p:spPr>
      </p:pic>
    </p:spTree>
    <p:extLst>
      <p:ext uri="{BB962C8B-B14F-4D97-AF65-F5344CB8AC3E}">
        <p14:creationId xmlns:p14="http://schemas.microsoft.com/office/powerpoint/2010/main" val="4273662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분석</a:t>
            </a:r>
            <a:endParaRPr lang="en-US" dirty="0">
              <a:solidFill>
                <a:srgbClr val="000000"/>
              </a:solidFill>
            </a:endParaRPr>
          </a:p>
        </p:txBody>
      </p:sp>
      <p:pic>
        <p:nvPicPr>
          <p:cNvPr id="2" name="그림 1">
            <a:extLst>
              <a:ext uri="{FF2B5EF4-FFF2-40B4-BE49-F238E27FC236}">
                <a16:creationId xmlns:a16="http://schemas.microsoft.com/office/drawing/2014/main" id="{6937C64D-F354-4FAE-82E0-1D4C047C694C}"/>
              </a:ext>
            </a:extLst>
          </p:cNvPr>
          <p:cNvPicPr>
            <a:picLocks noChangeAspect="1"/>
          </p:cNvPicPr>
          <p:nvPr/>
        </p:nvPicPr>
        <p:blipFill>
          <a:blip r:embed="rId4"/>
          <a:stretch>
            <a:fillRect/>
          </a:stretch>
        </p:blipFill>
        <p:spPr>
          <a:xfrm>
            <a:off x="3632777" y="133678"/>
            <a:ext cx="7733443" cy="6212110"/>
          </a:xfrm>
          <a:prstGeom prst="rect">
            <a:avLst/>
          </a:prstGeom>
        </p:spPr>
      </p:pic>
    </p:spTree>
    <p:extLst>
      <p:ext uri="{BB962C8B-B14F-4D97-AF65-F5344CB8AC3E}">
        <p14:creationId xmlns:p14="http://schemas.microsoft.com/office/powerpoint/2010/main" val="36961341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2846070"/>
            <a:ext cx="9992979" cy="3200400"/>
          </a:xfrm>
        </p:spPr>
        <p:txBody>
          <a:bodyPr>
            <a:normAutofit/>
          </a:bodyPr>
          <a:lstStyle/>
          <a:p>
            <a:r>
              <a:rPr lang="ko-KR" altLang="en-US" dirty="0">
                <a:solidFill>
                  <a:srgbClr val="000000"/>
                </a:solidFill>
                <a:latin typeface="IntelOne Display Light" panose="020B0403020203020204" pitchFamily="34" charset="0"/>
              </a:rPr>
              <a:t>공유 세션</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332920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5" name="그림 4">
            <a:extLst>
              <a:ext uri="{FF2B5EF4-FFF2-40B4-BE49-F238E27FC236}">
                <a16:creationId xmlns:a16="http://schemas.microsoft.com/office/drawing/2014/main" id="{C8D9E10D-1F20-4B83-9B6B-468877D3D463}"/>
              </a:ext>
            </a:extLst>
          </p:cNvPr>
          <p:cNvPicPr>
            <a:picLocks noChangeAspect="1"/>
          </p:cNvPicPr>
          <p:nvPr/>
        </p:nvPicPr>
        <p:blipFill>
          <a:blip r:embed="rId4"/>
          <a:stretch>
            <a:fillRect/>
          </a:stretch>
        </p:blipFill>
        <p:spPr>
          <a:xfrm>
            <a:off x="158761" y="1040744"/>
            <a:ext cx="11470435" cy="4776510"/>
          </a:xfrm>
          <a:prstGeom prst="rect">
            <a:avLst/>
          </a:prstGeom>
        </p:spPr>
      </p:pic>
    </p:spTree>
    <p:extLst>
      <p:ext uri="{BB962C8B-B14F-4D97-AF65-F5344CB8AC3E}">
        <p14:creationId xmlns:p14="http://schemas.microsoft.com/office/powerpoint/2010/main" val="40150734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44301918-3430-48FE-8C5D-6D4417BE57FD}"/>
              </a:ext>
            </a:extLst>
          </p:cNvPr>
          <p:cNvPicPr>
            <a:picLocks noChangeAspect="1"/>
          </p:cNvPicPr>
          <p:nvPr/>
        </p:nvPicPr>
        <p:blipFill>
          <a:blip r:embed="rId4"/>
          <a:stretch>
            <a:fillRect/>
          </a:stretch>
        </p:blipFill>
        <p:spPr>
          <a:xfrm>
            <a:off x="1186244" y="213531"/>
            <a:ext cx="9819513" cy="6154484"/>
          </a:xfrm>
          <a:prstGeom prst="rect">
            <a:avLst/>
          </a:prstGeom>
        </p:spPr>
      </p:pic>
    </p:spTree>
    <p:extLst>
      <p:ext uri="{BB962C8B-B14F-4D97-AF65-F5344CB8AC3E}">
        <p14:creationId xmlns:p14="http://schemas.microsoft.com/office/powerpoint/2010/main" val="10226083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100000"/>
              </a:lnSpc>
            </a:pPr>
            <a:r>
              <a:rPr lang="ko-KR" altLang="en-US" sz="6000" dirty="0">
                <a:solidFill>
                  <a:srgbClr val="000000"/>
                </a:solidFill>
              </a:rPr>
              <a:t>의료비 예측</a:t>
            </a:r>
            <a:endParaRPr lang="en-US" altLang="ko-KR"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8312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5715000" cy="1199822"/>
          </a:xfrm>
        </p:spPr>
        <p:txBody>
          <a:bodyPr/>
          <a:lstStyle/>
          <a:p>
            <a:r>
              <a:rPr lang="ko-KR" altLang="en-US" dirty="0">
                <a:solidFill>
                  <a:srgbClr val="000000"/>
                </a:solidFill>
              </a:rPr>
              <a:t>의료보험 유형</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9" name="Oval 8">
            <a:extLst>
              <a:ext uri="{FF2B5EF4-FFF2-40B4-BE49-F238E27FC236}">
                <a16:creationId xmlns:a16="http://schemas.microsoft.com/office/drawing/2014/main" id="{C789BBD5-6586-4EEC-9F4B-9144930982BB}"/>
              </a:ext>
            </a:extLst>
          </p:cNvPr>
          <p:cNvSpPr/>
          <p:nvPr/>
        </p:nvSpPr>
        <p:spPr>
          <a:xfrm>
            <a:off x="940968" y="2120177"/>
            <a:ext cx="2693772" cy="2397212"/>
          </a:xfrm>
          <a:prstGeom prst="ellipse">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latin typeface="IntelOne Text Bold" panose="020B0503020203020204" pitchFamily="34" charset="0"/>
                <a:ea typeface="Intel Clear" panose="020B0604020203020204" pitchFamily="34" charset="0"/>
                <a:cs typeface="Intel Clear" panose="020B0604020203020204" pitchFamily="34" charset="0"/>
              </a:rPr>
              <a:t>국가건강보험</a:t>
            </a:r>
            <a:endParaRPr lang="en-SG" sz="2000" b="1" dirty="0">
              <a:latin typeface="IntelOne Text Bold" panose="020B0503020203020204" pitchFamily="34" charset="0"/>
              <a:ea typeface="Intel Clear" panose="020B0604020203020204" pitchFamily="34" charset="0"/>
              <a:cs typeface="Intel Clear" panose="020B0604020203020204" pitchFamily="34" charset="0"/>
            </a:endParaRPr>
          </a:p>
        </p:txBody>
      </p:sp>
      <p:sp>
        <p:nvSpPr>
          <p:cNvPr id="12" name="Oval 11">
            <a:extLst>
              <a:ext uri="{FF2B5EF4-FFF2-40B4-BE49-F238E27FC236}">
                <a16:creationId xmlns:a16="http://schemas.microsoft.com/office/drawing/2014/main" id="{BE99DD4B-E859-4122-85DA-B99656FDC1B2}"/>
              </a:ext>
            </a:extLst>
          </p:cNvPr>
          <p:cNvSpPr/>
          <p:nvPr/>
        </p:nvSpPr>
        <p:spPr>
          <a:xfrm>
            <a:off x="4453788" y="2120177"/>
            <a:ext cx="2693772" cy="2397212"/>
          </a:xfrm>
          <a:prstGeom prst="ellipse">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latin typeface="IntelOne Text Bold" panose="020B0503020203020204" pitchFamily="34" charset="0"/>
                <a:ea typeface="Intel Clear" panose="020B0604020203020204" pitchFamily="34" charset="0"/>
                <a:cs typeface="Intel Clear" panose="020B0604020203020204" pitchFamily="34" charset="0"/>
              </a:rPr>
              <a:t>민간의료보험</a:t>
            </a:r>
            <a:endParaRPr lang="en-SG" sz="2000" b="1" dirty="0">
              <a:latin typeface="IntelOne Text Bold"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1384320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en-US" altLang="ko-KR" dirty="0">
                <a:solidFill>
                  <a:schemeClr val="bg1"/>
                </a:solidFill>
              </a:rPr>
              <a:t>Agenda</a:t>
            </a:r>
            <a:endParaRPr lang="en-US" dirty="0">
              <a:solidFill>
                <a:schemeClr val="bg1"/>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6477000" cy="530454"/>
          </a:xfrm>
        </p:spPr>
        <p:txBody>
          <a:bodyPr>
            <a:noAutofit/>
          </a:bodyPr>
          <a:lstStyle/>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회귀</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예측 유지보수</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457200" lvl="1" indent="0">
              <a:buNone/>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2-1. AI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프로젝트 사이클</a:t>
            </a:r>
            <a:endParaRPr 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457200" lvl="1" indent="0">
              <a:buNone/>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2-2. </a:t>
            </a:r>
            <a:r>
              <a:rPr 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Low-code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접근법</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914400" lvl="2" indent="0">
              <a:buNone/>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2-2-1.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단계별 실습</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914400" lvl="2" indent="0">
              <a:buNone/>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2-2-2.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공유세션</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의료비예측</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457200" lvl="1" indent="0">
              <a:buNone/>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3-1. AI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프로젝트 사이클</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457200" lvl="1" indent="0">
              <a:buNone/>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3-2. Low-code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접근법</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914400" lvl="2" indent="0">
              <a:buNone/>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3-2-1.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단계별 실습</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914400" lvl="2" indent="0">
              <a:buNone/>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3-2-2.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공유세션</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914400" lvl="2" indent="0">
              <a:buNone/>
            </a:pP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225437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a:solidFill>
                  <a:srgbClr val="000000"/>
                </a:solidFill>
              </a:rPr>
              <a:t>왜 이것을 배우는가</a:t>
            </a:r>
            <a:r>
              <a:rPr lang="en-US" altLang="ko-KR" dirty="0">
                <a:solidFill>
                  <a:srgbClr val="000000"/>
                </a:solidFill>
              </a:rPr>
              <a:t>? </a:t>
            </a:r>
            <a:r>
              <a:rPr lang="en-US" dirty="0">
                <a:solidFill>
                  <a:srgbClr val="000000"/>
                </a:solidFill>
              </a:rPr>
              <a:t>(</a:t>
            </a:r>
            <a:r>
              <a:rPr lang="ko-KR" altLang="en-US" dirty="0">
                <a:solidFill>
                  <a:srgbClr val="000000"/>
                </a:solidFill>
              </a:rPr>
              <a:t>모든 사람에게 영향을 줌</a:t>
            </a:r>
            <a:r>
              <a:rPr lang="en-US" dirty="0">
                <a:solidFill>
                  <a:srgbClr val="000000"/>
                </a:solidFill>
              </a:rPr>
              <a:t>)</a:t>
            </a: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1050036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ko-KR" alt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개인</a:t>
            </a:r>
            <a:r>
              <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개인의 상태에 따른 평균적인 의료비를 예측하여 민간의료보험 가입 여부를 판단할 수 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국민건강보험</a:t>
            </a:r>
            <a:r>
              <a:rPr kumimoji="0" lang="en-US" sz="2400" b="1"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건강 보험에 청구되는 의료비에 영향을 미치는 요소에 대하여 분석하여 이를 정책에 반영할 수 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lnSpc>
                <a:spcPct val="100000"/>
              </a:lnSpc>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민간의료보험</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개인정보에 따라 이를 의료보험료 책정에 반영할 수 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787494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5715000" cy="1199822"/>
          </a:xfrm>
        </p:spPr>
        <p:txBody>
          <a:bodyPr/>
          <a:lstStyle/>
          <a:p>
            <a:r>
              <a:rPr lang="ko-KR" altLang="en-US" dirty="0">
                <a:solidFill>
                  <a:srgbClr val="000000"/>
                </a:solidFill>
              </a:rPr>
              <a:t>연습 시간</a:t>
            </a:r>
            <a:r>
              <a:rPr lang="en-US" altLang="ko-KR" dirty="0">
                <a:solidFill>
                  <a:srgbClr val="000000"/>
                </a:solidFill>
              </a:rPr>
              <a:t>!</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1421516"/>
            <a:ext cx="7242810" cy="530454"/>
          </a:xfrm>
        </p:spPr>
        <p:txBody>
          <a:bodyPr/>
          <a:lstStyle/>
          <a:p>
            <a:pPr marL="0" indent="0" hangingPunct="1">
              <a:buNone/>
            </a:pPr>
            <a:r>
              <a:rPr lang="ko-KR" alt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시나리오</a:t>
            </a:r>
            <a:r>
              <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951970"/>
            <a:ext cx="9951720" cy="255471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당신이 일하고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있는 보험회사는 지난 수년동안 적자로 인하여 운영이 어려운 상태입니다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당신의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팀장은</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가입 고객들의 정보를 기반으로 분석하여 회사가 손해보지 않도록 고객들이 매달 납부하는 보험료 인상안을 작성하라고 지시하였습니다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p:txBody>
      </p:sp>
    </p:spTree>
    <p:extLst>
      <p:ext uri="{BB962C8B-B14F-4D97-AF65-F5344CB8AC3E}">
        <p14:creationId xmlns:p14="http://schemas.microsoft.com/office/powerpoint/2010/main" val="29516094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124528"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49" name="Google Shape;4142;p43">
            <a:extLst>
              <a:ext uri="{FF2B5EF4-FFF2-40B4-BE49-F238E27FC236}">
                <a16:creationId xmlns:a16="http://schemas.microsoft.com/office/drawing/2014/main" id="{25AC85E2-8A3D-49F2-91AF-35904A4458E5}"/>
              </a:ext>
            </a:extLst>
          </p:cNvPr>
          <p:cNvSpPr/>
          <p:nvPr/>
        </p:nvSpPr>
        <p:spPr>
          <a:xfrm>
            <a:off x="2024020" y="343889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0" name="Google Shape;4143;p43">
            <a:extLst>
              <a:ext uri="{FF2B5EF4-FFF2-40B4-BE49-F238E27FC236}">
                <a16:creationId xmlns:a16="http://schemas.microsoft.com/office/drawing/2014/main" id="{5DAA1BF9-6297-4BE3-8F87-42FC56F1FEFB}"/>
              </a:ext>
            </a:extLst>
          </p:cNvPr>
          <p:cNvSpPr/>
          <p:nvPr/>
        </p:nvSpPr>
        <p:spPr>
          <a:xfrm>
            <a:off x="3923512"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1" name="Google Shape;4144;p43">
            <a:extLst>
              <a:ext uri="{FF2B5EF4-FFF2-40B4-BE49-F238E27FC236}">
                <a16:creationId xmlns:a16="http://schemas.microsoft.com/office/drawing/2014/main" id="{F4E4D354-847F-42CC-8B75-68C96B1D3418}"/>
              </a:ext>
            </a:extLst>
          </p:cNvPr>
          <p:cNvSpPr/>
          <p:nvPr/>
        </p:nvSpPr>
        <p:spPr>
          <a:xfrm>
            <a:off x="5823004" y="343889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2" name="Google Shape;4145;p43">
            <a:extLst>
              <a:ext uri="{FF2B5EF4-FFF2-40B4-BE49-F238E27FC236}">
                <a16:creationId xmlns:a16="http://schemas.microsoft.com/office/drawing/2014/main" id="{DD5028C8-9699-4D4A-AC44-676C48B0F61F}"/>
              </a:ext>
            </a:extLst>
          </p:cNvPr>
          <p:cNvSpPr/>
          <p:nvPr/>
        </p:nvSpPr>
        <p:spPr>
          <a:xfrm>
            <a:off x="7672706"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344882" y="2266377"/>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4" name="Google Shape;4147;p43">
            <a:extLst>
              <a:ext uri="{FF2B5EF4-FFF2-40B4-BE49-F238E27FC236}">
                <a16:creationId xmlns:a16="http://schemas.microsoft.com/office/drawing/2014/main" id="{B8DCEA60-C9E2-471E-BE55-D1EBC4CCB5EE}"/>
              </a:ext>
            </a:extLst>
          </p:cNvPr>
          <p:cNvSpPr txBox="1"/>
          <p:nvPr/>
        </p:nvSpPr>
        <p:spPr>
          <a:xfrm>
            <a:off x="2035037" y="3974093"/>
            <a:ext cx="18972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데이터 </a:t>
            </a:r>
            <a:endParaRPr kumimoji="0" lang="en-US" altLang="ko-KR"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획득</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5" name="Google Shape;4148;p43">
            <a:extLst>
              <a:ext uri="{FF2B5EF4-FFF2-40B4-BE49-F238E27FC236}">
                <a16:creationId xmlns:a16="http://schemas.microsoft.com/office/drawing/2014/main" id="{90A551B4-33E5-47CF-9C1F-9FEE52CD73F4}"/>
              </a:ext>
            </a:extLst>
          </p:cNvPr>
          <p:cNvSpPr txBox="1"/>
          <p:nvPr/>
        </p:nvSpPr>
        <p:spPr>
          <a:xfrm>
            <a:off x="3934529" y="2266377"/>
            <a:ext cx="18972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데이터 </a:t>
            </a:r>
            <a:endParaRPr kumimoji="0" lang="en-US" altLang="ko-KR"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탐색 </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6" name="Google Shape;4149;p43">
            <a:extLst>
              <a:ext uri="{FF2B5EF4-FFF2-40B4-BE49-F238E27FC236}">
                <a16:creationId xmlns:a16="http://schemas.microsoft.com/office/drawing/2014/main" id="{97730BB4-CC0D-4F7A-943D-C8E8208CDFA3}"/>
              </a:ext>
            </a:extLst>
          </p:cNvPr>
          <p:cNvSpPr txBox="1"/>
          <p:nvPr/>
        </p:nvSpPr>
        <p:spPr>
          <a:xfrm>
            <a:off x="5941822" y="3974093"/>
            <a:ext cx="16816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모델링</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7" name="Google Shape;4150;p43">
            <a:extLst>
              <a:ext uri="{FF2B5EF4-FFF2-40B4-BE49-F238E27FC236}">
                <a16:creationId xmlns:a16="http://schemas.microsoft.com/office/drawing/2014/main" id="{86FACA64-8B85-4668-9512-3C35A5753483}"/>
              </a:ext>
            </a:extLst>
          </p:cNvPr>
          <p:cNvSpPr txBox="1"/>
          <p:nvPr/>
        </p:nvSpPr>
        <p:spPr>
          <a:xfrm>
            <a:off x="7757233" y="2266377"/>
            <a:ext cx="1800417"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평가</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8" name="Google Shape;4155;p43">
            <a:extLst>
              <a:ext uri="{FF2B5EF4-FFF2-40B4-BE49-F238E27FC236}">
                <a16:creationId xmlns:a16="http://schemas.microsoft.com/office/drawing/2014/main" id="{C1F77CBC-4C29-400E-AF8A-CEDA3D810D95}"/>
              </a:ext>
            </a:extLst>
          </p:cNvPr>
          <p:cNvSpPr/>
          <p:nvPr/>
        </p:nvSpPr>
        <p:spPr>
          <a:xfrm>
            <a:off x="9721724" y="3287868"/>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9" name="Google Shape;4156;p43">
            <a:extLst>
              <a:ext uri="{FF2B5EF4-FFF2-40B4-BE49-F238E27FC236}">
                <a16:creationId xmlns:a16="http://schemas.microsoft.com/office/drawing/2014/main" id="{868A9152-7B13-4FF9-97E0-D09AC1271571}"/>
              </a:ext>
            </a:extLst>
          </p:cNvPr>
          <p:cNvSpPr txBox="1"/>
          <p:nvPr/>
        </p:nvSpPr>
        <p:spPr>
          <a:xfrm>
            <a:off x="9591941" y="3856419"/>
            <a:ext cx="21788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배포</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60" name="Right Arrow 55">
            <a:extLst>
              <a:ext uri="{FF2B5EF4-FFF2-40B4-BE49-F238E27FC236}">
                <a16:creationId xmlns:a16="http://schemas.microsoft.com/office/drawing/2014/main" id="{768026D9-9958-456B-A960-8E1D4292A102}"/>
              </a:ext>
            </a:extLst>
          </p:cNvPr>
          <p:cNvSpPr/>
          <p:nvPr/>
        </p:nvSpPr>
        <p:spPr>
          <a:xfrm rot="2620770">
            <a:off x="1804407" y="3298456"/>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1" name="Right Arrow 56">
            <a:extLst>
              <a:ext uri="{FF2B5EF4-FFF2-40B4-BE49-F238E27FC236}">
                <a16:creationId xmlns:a16="http://schemas.microsoft.com/office/drawing/2014/main" id="{786A0E0D-4B8F-4A55-8535-2926919EB61E}"/>
              </a:ext>
            </a:extLst>
          </p:cNvPr>
          <p:cNvSpPr/>
          <p:nvPr/>
        </p:nvSpPr>
        <p:spPr>
          <a:xfrm rot="2620770">
            <a:off x="5612116" y="3279552"/>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2" name="Right Arrow 57">
            <a:extLst>
              <a:ext uri="{FF2B5EF4-FFF2-40B4-BE49-F238E27FC236}">
                <a16:creationId xmlns:a16="http://schemas.microsoft.com/office/drawing/2014/main" id="{294173F7-9E3A-4ED7-852A-128350CF522D}"/>
              </a:ext>
            </a:extLst>
          </p:cNvPr>
          <p:cNvSpPr/>
          <p:nvPr/>
        </p:nvSpPr>
        <p:spPr>
          <a:xfrm rot="2620770">
            <a:off x="9361311" y="3241747"/>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3" name="Right Arrow 58">
            <a:extLst>
              <a:ext uri="{FF2B5EF4-FFF2-40B4-BE49-F238E27FC236}">
                <a16:creationId xmlns:a16="http://schemas.microsoft.com/office/drawing/2014/main" id="{9863730E-C06B-49AA-865F-4ACCEDCA2E83}"/>
              </a:ext>
            </a:extLst>
          </p:cNvPr>
          <p:cNvSpPr/>
          <p:nvPr/>
        </p:nvSpPr>
        <p:spPr>
          <a:xfrm rot="18797427">
            <a:off x="3692880" y="3178984"/>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4" name="Right Arrow 59">
            <a:extLst>
              <a:ext uri="{FF2B5EF4-FFF2-40B4-BE49-F238E27FC236}">
                <a16:creationId xmlns:a16="http://schemas.microsoft.com/office/drawing/2014/main" id="{A1736ADE-4715-4DF7-A078-07B2F4A6FF50}"/>
              </a:ext>
            </a:extLst>
          </p:cNvPr>
          <p:cNvSpPr/>
          <p:nvPr/>
        </p:nvSpPr>
        <p:spPr>
          <a:xfrm rot="18797427">
            <a:off x="7511608" y="3215631"/>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Tree>
    <p:extLst>
      <p:ext uri="{BB962C8B-B14F-4D97-AF65-F5344CB8AC3E}">
        <p14:creationId xmlns:p14="http://schemas.microsoft.com/office/powerpoint/2010/main" val="4966800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시나리오</a:t>
            </a:r>
            <a:r>
              <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4" y="2102820"/>
            <a:ext cx="705993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당신의 보험회사는 적자상태로 운영이 어렵습니다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당신의 팀장이 회사가 손해보지 않도록 개인의 상태에 따라 보험료를 얼마만큼 인상하면 되는지를 물어봤습니다</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p:txBody>
      </p:sp>
    </p:spTree>
    <p:extLst>
      <p:ext uri="{BB962C8B-B14F-4D97-AF65-F5344CB8AC3E}">
        <p14:creationId xmlns:p14="http://schemas.microsoft.com/office/powerpoint/2010/main" val="33894776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무엇</a:t>
            </a:r>
            <a:r>
              <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4" y="2102820"/>
            <a:ext cx="705993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당신은 수혜자의 나이</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성별</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BMI, </a:t>
            </a:r>
            <a:r>
              <a:rPr kumimoji="0" lang="ko-KR" altLang="en-US" sz="240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자녀수</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흡연여부</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및 거주지역에 따라 건강 보험에 청구하는 개별 의료비를 예측하고자 합니다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5592663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sz="3600"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120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 Clear" panose="020B0604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dirty="0">
                <a:solidFill>
                  <a:srgbClr val="000000"/>
                </a:solidFill>
                <a:latin typeface="IntelOne Text" pitchFamily="34" charset="0"/>
                <a:ea typeface="Intel Clear" panose="020B0604020203020204" pitchFamily="34" charset="0"/>
                <a:cs typeface="Intel Clear" panose="020B0604020203020204" pitchFamily="34" charset="0"/>
              </a:rPr>
              <a:t>어떻게</a:t>
            </a:r>
            <a:r>
              <a:rPr lang="en-US" dirty="0">
                <a:solidFill>
                  <a:srgbClr val="000000"/>
                </a:solidFill>
                <a:latin typeface="IntelOne Text" pitchFamily="34" charset="0"/>
                <a:ea typeface="Intel Clear" panose="020B0604020203020204" pitchFamily="34" charset="0"/>
                <a:cs typeface="Intel Clear" panose="020B0604020203020204" pitchFamily="34" charset="0"/>
              </a:rPr>
              <a:t>:</a:t>
            </a: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4" y="2102820"/>
            <a:ext cx="705993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auto" latinLnBrk="0" hangingPunct="1">
              <a:lnSpc>
                <a:spcPct val="100000"/>
              </a:lnSpc>
              <a:spcBef>
                <a:spcPts val="1000"/>
              </a:spcBef>
              <a:spcAft>
                <a:spcPts val="0"/>
              </a:spcAft>
              <a:buClrTx/>
              <a:buSzTx/>
              <a:tabLst/>
              <a:defRPr/>
            </a:pPr>
            <a:r>
              <a:rPr kumimoji="0" lang="ko-KR" altLang="en-US"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사전에 개인이 미래에 청구할 의료비를 예측함으로써 개인이 납부해야 하는 보험료를 적절하게 산정할 수 있습니다</a:t>
            </a:r>
            <a:r>
              <a:rPr kumimoji="0" lang="en-US" altLang="ko-KR"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이것이 </a:t>
            </a:r>
            <a:r>
              <a:rPr kumimoji="0" lang="ko-KR" altLang="en-US" sz="2400" b="1"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개인 의료비 예측 </a:t>
            </a:r>
            <a:r>
              <a:rPr kumimoji="0" lang="ko-KR" altLang="en-US"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애플리케이션입니다</a:t>
            </a:r>
            <a:r>
              <a:rPr kumimoji="0" lang="en-US" altLang="ko-KR" sz="2400" i="0" u="none" strike="noStrike" kern="1200" cap="none" spc="0" normalizeH="0" baseline="0" noProof="0" dirty="0">
                <a:ln>
                  <a:noFill/>
                </a:ln>
                <a:solidFill>
                  <a:srgbClr val="000000"/>
                </a:solidFill>
                <a:effectLst/>
                <a:uLnTx/>
                <a:uFillTx/>
                <a:latin typeface="IntelOne Text Light"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3083333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3200400"/>
            <a:ext cx="9992979" cy="3200400"/>
          </a:xfrm>
        </p:spPr>
        <p:txBody>
          <a:bodyPr>
            <a:normAutofit/>
          </a:bodyPr>
          <a:lstStyle/>
          <a:p>
            <a:r>
              <a:rPr lang="ko-KR" altLang="en-US" dirty="0">
                <a:solidFill>
                  <a:srgbClr val="000000"/>
                </a:solidFill>
                <a:latin typeface="IntelOne Display Light" panose="020B0403020203020204" pitchFamily="34" charset="0"/>
              </a:rPr>
              <a:t>단계별 실습</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349830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1-2: </a:t>
            </a:r>
            <a:r>
              <a:rPr lang="ko-KR" altLang="en-US" sz="4800" dirty="0">
                <a:solidFill>
                  <a:srgbClr val="000000"/>
                </a:solidFill>
                <a:latin typeface="IntelOne Display Light" panose="020B0403020203020204" pitchFamily="34" charset="0"/>
              </a:rPr>
              <a:t>필요한 도구 설치 및 불러오기</a:t>
            </a:r>
            <a:br>
              <a:rPr lang="en-US" altLang="ko-KR" sz="4800" dirty="0">
                <a:solidFill>
                  <a:srgbClr val="000000"/>
                </a:solidFill>
                <a:latin typeface="IntelOne Display Light" panose="020B0403020203020204" pitchFamily="34" charset="0"/>
              </a:rPr>
            </a:br>
            <a:r>
              <a:rPr lang="en-US" altLang="ko-KR" sz="2800" dirty="0">
                <a:solidFill>
                  <a:srgbClr val="000000"/>
                </a:solidFill>
                <a:latin typeface="IntelOne Display Light" panose="020B0403020203020204" pitchFamily="34" charset="0"/>
              </a:rPr>
              <a:t>(</a:t>
            </a:r>
            <a:r>
              <a:rPr lang="ko-KR" altLang="en-US" sz="2800" dirty="0">
                <a:solidFill>
                  <a:srgbClr val="000000"/>
                </a:solidFill>
                <a:latin typeface="IntelOne Display Light" panose="020B0403020203020204" pitchFamily="34" charset="0"/>
              </a:rPr>
              <a:t>라이브러리</a:t>
            </a:r>
            <a:r>
              <a:rPr lang="en-US" altLang="ko-KR" sz="2800" dirty="0">
                <a:solidFill>
                  <a:srgbClr val="000000"/>
                </a:solidFill>
                <a:latin typeface="IntelOne Display Light" panose="020B0403020203020204" pitchFamily="34" charset="0"/>
              </a:rPr>
              <a:t>, </a:t>
            </a:r>
            <a:r>
              <a:rPr lang="ko-KR" altLang="en-US" sz="2800" dirty="0">
                <a:solidFill>
                  <a:srgbClr val="000000"/>
                </a:solidFill>
                <a:latin typeface="IntelOne Display Light" panose="020B0403020203020204" pitchFamily="34" charset="0"/>
              </a:rPr>
              <a:t>패키지</a:t>
            </a:r>
            <a:r>
              <a:rPr lang="en-US" altLang="ko-KR" sz="2800" dirty="0">
                <a:solidFill>
                  <a:srgbClr val="000000"/>
                </a:solidFill>
                <a:latin typeface="IntelOne Display Light" panose="020B0403020203020204" pitchFamily="34" charset="0"/>
              </a:rPr>
              <a:t>, </a:t>
            </a:r>
            <a:r>
              <a:rPr lang="ko-KR" altLang="en-US" sz="2800" dirty="0">
                <a:solidFill>
                  <a:srgbClr val="000000"/>
                </a:solidFill>
                <a:latin typeface="IntelOne Display Light" panose="020B0403020203020204" pitchFamily="34" charset="0"/>
              </a:rPr>
              <a:t>모듈</a:t>
            </a:r>
            <a:r>
              <a:rPr lang="en-US" altLang="ko-KR" sz="2800" dirty="0">
                <a:solidFill>
                  <a:srgbClr val="000000"/>
                </a:solidFill>
                <a:latin typeface="IntelOne Display Light" panose="020B0403020203020204" pitchFamily="34" charset="0"/>
              </a:rPr>
              <a:t>)</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40976993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필요한 도구</a:t>
            </a:r>
            <a:r>
              <a:rPr lang="en-US" altLang="ko-KR" dirty="0">
                <a:solidFill>
                  <a:srgbClr val="000000"/>
                </a:solidFill>
                <a:latin typeface="IntelOne Display Light" panose="020B0403020203020204" pitchFamily="34" charset="0"/>
              </a:rPr>
              <a:t> </a:t>
            </a:r>
            <a:r>
              <a:rPr lang="ko-KR" altLang="en-US" dirty="0">
                <a:solidFill>
                  <a:srgbClr val="000000"/>
                </a:solidFill>
                <a:latin typeface="IntelOne Display Light" panose="020B0403020203020204" pitchFamily="34" charset="0"/>
              </a:rPr>
              <a:t>설치</a:t>
            </a:r>
            <a:endParaRPr lang="en-US" dirty="0">
              <a:solidFill>
                <a:srgbClr val="000000"/>
              </a:solidFill>
            </a:endParaRPr>
          </a:p>
        </p:txBody>
      </p:sp>
      <p:pic>
        <p:nvPicPr>
          <p:cNvPr id="2" name="그림 1">
            <a:extLst>
              <a:ext uri="{FF2B5EF4-FFF2-40B4-BE49-F238E27FC236}">
                <a16:creationId xmlns:a16="http://schemas.microsoft.com/office/drawing/2014/main" id="{280AAB0C-6EEA-4075-A726-F24D8869DA4D}"/>
              </a:ext>
            </a:extLst>
          </p:cNvPr>
          <p:cNvPicPr>
            <a:picLocks noChangeAspect="1"/>
          </p:cNvPicPr>
          <p:nvPr/>
        </p:nvPicPr>
        <p:blipFill rotWithShape="1">
          <a:blip r:embed="rId4"/>
          <a:srcRect r="60144" b="75186"/>
          <a:stretch/>
        </p:blipFill>
        <p:spPr>
          <a:xfrm>
            <a:off x="564011" y="1421516"/>
            <a:ext cx="3052607" cy="1653496"/>
          </a:xfrm>
          <a:prstGeom prst="rect">
            <a:avLst/>
          </a:prstGeom>
        </p:spPr>
      </p:pic>
      <p:pic>
        <p:nvPicPr>
          <p:cNvPr id="12" name="그림 11">
            <a:extLst>
              <a:ext uri="{FF2B5EF4-FFF2-40B4-BE49-F238E27FC236}">
                <a16:creationId xmlns:a16="http://schemas.microsoft.com/office/drawing/2014/main" id="{823B77E4-6B9B-40B9-92A2-79BE669E3B1C}"/>
              </a:ext>
            </a:extLst>
          </p:cNvPr>
          <p:cNvPicPr>
            <a:picLocks noChangeAspect="1"/>
          </p:cNvPicPr>
          <p:nvPr/>
        </p:nvPicPr>
        <p:blipFill rotWithShape="1">
          <a:blip r:embed="rId4"/>
          <a:srcRect t="24840"/>
          <a:stretch/>
        </p:blipFill>
        <p:spPr>
          <a:xfrm>
            <a:off x="3808968" y="1264116"/>
            <a:ext cx="7659053" cy="5008409"/>
          </a:xfrm>
          <a:prstGeom prst="rect">
            <a:avLst/>
          </a:prstGeom>
        </p:spPr>
      </p:pic>
    </p:spTree>
    <p:extLst>
      <p:ext uri="{BB962C8B-B14F-4D97-AF65-F5344CB8AC3E}">
        <p14:creationId xmlns:p14="http://schemas.microsoft.com/office/powerpoint/2010/main" val="372607299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3: </a:t>
            </a:r>
            <a:r>
              <a:rPr lang="ko-KR" altLang="en-US" sz="4800" dirty="0">
                <a:solidFill>
                  <a:srgbClr val="000000"/>
                </a:solidFill>
                <a:latin typeface="IntelOne Display Light" panose="020B0403020203020204" pitchFamily="34" charset="0"/>
              </a:rPr>
              <a:t>데이터 불러오기</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3224989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100000"/>
              </a:lnSpc>
            </a:pPr>
            <a:r>
              <a:rPr lang="ko-KR" altLang="en-US" sz="6000" dirty="0">
                <a:solidFill>
                  <a:srgbClr val="000000"/>
                </a:solidFill>
              </a:rPr>
              <a:t>회귀</a:t>
            </a:r>
            <a:r>
              <a:rPr lang="en-US" altLang="ko-KR" sz="6000" dirty="0">
                <a:solidFill>
                  <a:srgbClr val="000000"/>
                </a:solidFill>
              </a:rPr>
              <a:t>(Regression)</a:t>
            </a: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3839525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불러오기</a:t>
            </a:r>
            <a:endParaRPr lang="en-US" dirty="0">
              <a:solidFill>
                <a:srgbClr val="000000"/>
              </a:solidFill>
            </a:endParaRPr>
          </a:p>
        </p:txBody>
      </p:sp>
      <p:pic>
        <p:nvPicPr>
          <p:cNvPr id="4" name="그림 3">
            <a:extLst>
              <a:ext uri="{FF2B5EF4-FFF2-40B4-BE49-F238E27FC236}">
                <a16:creationId xmlns:a16="http://schemas.microsoft.com/office/drawing/2014/main" id="{1CDA003A-062D-401D-AAA5-12EF80BCDE38}"/>
              </a:ext>
            </a:extLst>
          </p:cNvPr>
          <p:cNvPicPr>
            <a:picLocks noChangeAspect="1"/>
          </p:cNvPicPr>
          <p:nvPr/>
        </p:nvPicPr>
        <p:blipFill>
          <a:blip r:embed="rId4"/>
          <a:stretch>
            <a:fillRect/>
          </a:stretch>
        </p:blipFill>
        <p:spPr>
          <a:xfrm>
            <a:off x="1170684" y="1343908"/>
            <a:ext cx="9850632" cy="1711500"/>
          </a:xfrm>
          <a:prstGeom prst="rect">
            <a:avLst/>
          </a:prstGeom>
        </p:spPr>
      </p:pic>
    </p:spTree>
    <p:extLst>
      <p:ext uri="{BB962C8B-B14F-4D97-AF65-F5344CB8AC3E}">
        <p14:creationId xmlns:p14="http://schemas.microsoft.com/office/powerpoint/2010/main" val="39862894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4: </a:t>
            </a:r>
            <a:r>
              <a:rPr lang="ko-KR" altLang="en-US" sz="4800" dirty="0">
                <a:solidFill>
                  <a:srgbClr val="000000"/>
                </a:solidFill>
                <a:latin typeface="IntelOne Display Light" panose="020B0403020203020204" pitchFamily="34" charset="0"/>
              </a:rPr>
              <a:t>데이터 탐색</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15564496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탐색</a:t>
            </a:r>
            <a:endParaRPr lang="en-US" dirty="0">
              <a:solidFill>
                <a:srgbClr val="000000"/>
              </a:solidFill>
            </a:endParaRPr>
          </a:p>
        </p:txBody>
      </p:sp>
      <p:pic>
        <p:nvPicPr>
          <p:cNvPr id="2" name="그림 1">
            <a:extLst>
              <a:ext uri="{FF2B5EF4-FFF2-40B4-BE49-F238E27FC236}">
                <a16:creationId xmlns:a16="http://schemas.microsoft.com/office/drawing/2014/main" id="{21717022-EFCB-4EB6-922B-527E4833D0CE}"/>
              </a:ext>
            </a:extLst>
          </p:cNvPr>
          <p:cNvPicPr>
            <a:picLocks noChangeAspect="1"/>
          </p:cNvPicPr>
          <p:nvPr/>
        </p:nvPicPr>
        <p:blipFill>
          <a:blip r:embed="rId4"/>
          <a:stretch>
            <a:fillRect/>
          </a:stretch>
        </p:blipFill>
        <p:spPr>
          <a:xfrm>
            <a:off x="322842" y="1572366"/>
            <a:ext cx="6464618" cy="3111818"/>
          </a:xfrm>
          <a:prstGeom prst="rect">
            <a:avLst/>
          </a:prstGeom>
        </p:spPr>
      </p:pic>
      <p:pic>
        <p:nvPicPr>
          <p:cNvPr id="4" name="그림 3">
            <a:extLst>
              <a:ext uri="{FF2B5EF4-FFF2-40B4-BE49-F238E27FC236}">
                <a16:creationId xmlns:a16="http://schemas.microsoft.com/office/drawing/2014/main" id="{1D72399E-E3EB-407D-B08F-77144B89A5E8}"/>
              </a:ext>
            </a:extLst>
          </p:cNvPr>
          <p:cNvPicPr>
            <a:picLocks noChangeAspect="1"/>
          </p:cNvPicPr>
          <p:nvPr/>
        </p:nvPicPr>
        <p:blipFill>
          <a:blip r:embed="rId5"/>
          <a:stretch>
            <a:fillRect/>
          </a:stretch>
        </p:blipFill>
        <p:spPr>
          <a:xfrm>
            <a:off x="7584815" y="9443"/>
            <a:ext cx="3660968" cy="6366018"/>
          </a:xfrm>
          <a:prstGeom prst="rect">
            <a:avLst/>
          </a:prstGeom>
        </p:spPr>
      </p:pic>
    </p:spTree>
    <p:extLst>
      <p:ext uri="{BB962C8B-B14F-4D97-AF65-F5344CB8AC3E}">
        <p14:creationId xmlns:p14="http://schemas.microsoft.com/office/powerpoint/2010/main" val="207027540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탐색</a:t>
            </a:r>
            <a:endParaRPr lang="en-US" dirty="0">
              <a:solidFill>
                <a:srgbClr val="000000"/>
              </a:solidFill>
            </a:endParaRPr>
          </a:p>
        </p:txBody>
      </p:sp>
      <p:pic>
        <p:nvPicPr>
          <p:cNvPr id="5" name="그림 4">
            <a:extLst>
              <a:ext uri="{FF2B5EF4-FFF2-40B4-BE49-F238E27FC236}">
                <a16:creationId xmlns:a16="http://schemas.microsoft.com/office/drawing/2014/main" id="{8171D542-D021-47BE-AA6B-5B076840C127}"/>
              </a:ext>
            </a:extLst>
          </p:cNvPr>
          <p:cNvPicPr>
            <a:picLocks noChangeAspect="1"/>
          </p:cNvPicPr>
          <p:nvPr/>
        </p:nvPicPr>
        <p:blipFill rotWithShape="1">
          <a:blip r:embed="rId4"/>
          <a:srcRect r="67839" b="64929"/>
          <a:stretch/>
        </p:blipFill>
        <p:spPr>
          <a:xfrm>
            <a:off x="1102738" y="1936984"/>
            <a:ext cx="2279201" cy="2925594"/>
          </a:xfrm>
          <a:prstGeom prst="rect">
            <a:avLst/>
          </a:prstGeom>
        </p:spPr>
      </p:pic>
      <p:pic>
        <p:nvPicPr>
          <p:cNvPr id="12" name="그림 11">
            <a:extLst>
              <a:ext uri="{FF2B5EF4-FFF2-40B4-BE49-F238E27FC236}">
                <a16:creationId xmlns:a16="http://schemas.microsoft.com/office/drawing/2014/main" id="{23AECA46-F908-4306-9474-76DB2B8F59E9}"/>
              </a:ext>
            </a:extLst>
          </p:cNvPr>
          <p:cNvPicPr>
            <a:picLocks noChangeAspect="1"/>
          </p:cNvPicPr>
          <p:nvPr/>
        </p:nvPicPr>
        <p:blipFill rotWithShape="1">
          <a:blip r:embed="rId4"/>
          <a:srcRect t="37304"/>
          <a:stretch/>
        </p:blipFill>
        <p:spPr>
          <a:xfrm>
            <a:off x="4573494" y="784757"/>
            <a:ext cx="7086877" cy="5230048"/>
          </a:xfrm>
          <a:prstGeom prst="rect">
            <a:avLst/>
          </a:prstGeom>
        </p:spPr>
      </p:pic>
    </p:spTree>
    <p:extLst>
      <p:ext uri="{BB962C8B-B14F-4D97-AF65-F5344CB8AC3E}">
        <p14:creationId xmlns:p14="http://schemas.microsoft.com/office/powerpoint/2010/main" val="4236201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5: </a:t>
            </a:r>
            <a:r>
              <a:rPr lang="ko-KR" altLang="en-US" sz="4800" dirty="0">
                <a:solidFill>
                  <a:srgbClr val="000000"/>
                </a:solidFill>
                <a:latin typeface="IntelOne Display Light" panose="020B0403020203020204" pitchFamily="34" charset="0"/>
              </a:rPr>
              <a:t>데이터 시각화</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39196406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2" name="그림 1">
            <a:extLst>
              <a:ext uri="{FF2B5EF4-FFF2-40B4-BE49-F238E27FC236}">
                <a16:creationId xmlns:a16="http://schemas.microsoft.com/office/drawing/2014/main" id="{1855A821-44F6-41B8-A693-967F4D4BD749}"/>
              </a:ext>
            </a:extLst>
          </p:cNvPr>
          <p:cNvPicPr>
            <a:picLocks noChangeAspect="1"/>
          </p:cNvPicPr>
          <p:nvPr/>
        </p:nvPicPr>
        <p:blipFill>
          <a:blip r:embed="rId4"/>
          <a:stretch>
            <a:fillRect/>
          </a:stretch>
        </p:blipFill>
        <p:spPr>
          <a:xfrm>
            <a:off x="85061" y="1204912"/>
            <a:ext cx="6610350" cy="3990975"/>
          </a:xfrm>
          <a:prstGeom prst="rect">
            <a:avLst/>
          </a:prstGeom>
        </p:spPr>
      </p:pic>
      <p:pic>
        <p:nvPicPr>
          <p:cNvPr id="3" name="그림 2">
            <a:extLst>
              <a:ext uri="{FF2B5EF4-FFF2-40B4-BE49-F238E27FC236}">
                <a16:creationId xmlns:a16="http://schemas.microsoft.com/office/drawing/2014/main" id="{93E47F1C-4A33-4906-BEB3-DCE92708C9F8}"/>
              </a:ext>
            </a:extLst>
          </p:cNvPr>
          <p:cNvPicPr>
            <a:picLocks noChangeAspect="1"/>
          </p:cNvPicPr>
          <p:nvPr/>
        </p:nvPicPr>
        <p:blipFill>
          <a:blip r:embed="rId5"/>
          <a:stretch>
            <a:fillRect/>
          </a:stretch>
        </p:blipFill>
        <p:spPr>
          <a:xfrm>
            <a:off x="5140509" y="2154200"/>
            <a:ext cx="6334125" cy="4095750"/>
          </a:xfrm>
          <a:prstGeom prst="rect">
            <a:avLst/>
          </a:prstGeom>
        </p:spPr>
      </p:pic>
    </p:spTree>
    <p:extLst>
      <p:ext uri="{BB962C8B-B14F-4D97-AF65-F5344CB8AC3E}">
        <p14:creationId xmlns:p14="http://schemas.microsoft.com/office/powerpoint/2010/main" val="19770794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4" name="그림 3">
            <a:extLst>
              <a:ext uri="{FF2B5EF4-FFF2-40B4-BE49-F238E27FC236}">
                <a16:creationId xmlns:a16="http://schemas.microsoft.com/office/drawing/2014/main" id="{3E2AC6FA-BE3A-4497-BB8E-1995EC1B1F67}"/>
              </a:ext>
            </a:extLst>
          </p:cNvPr>
          <p:cNvPicPr>
            <a:picLocks noChangeAspect="1"/>
          </p:cNvPicPr>
          <p:nvPr/>
        </p:nvPicPr>
        <p:blipFill>
          <a:blip r:embed="rId4"/>
          <a:stretch>
            <a:fillRect/>
          </a:stretch>
        </p:blipFill>
        <p:spPr>
          <a:xfrm>
            <a:off x="379117" y="1421516"/>
            <a:ext cx="4905375" cy="4076700"/>
          </a:xfrm>
          <a:prstGeom prst="rect">
            <a:avLst/>
          </a:prstGeom>
        </p:spPr>
      </p:pic>
      <p:pic>
        <p:nvPicPr>
          <p:cNvPr id="5" name="그림 4">
            <a:extLst>
              <a:ext uri="{FF2B5EF4-FFF2-40B4-BE49-F238E27FC236}">
                <a16:creationId xmlns:a16="http://schemas.microsoft.com/office/drawing/2014/main" id="{8CC8D141-2A94-4500-9EA0-EBE309310C06}"/>
              </a:ext>
            </a:extLst>
          </p:cNvPr>
          <p:cNvPicPr>
            <a:picLocks noChangeAspect="1"/>
          </p:cNvPicPr>
          <p:nvPr/>
        </p:nvPicPr>
        <p:blipFill>
          <a:blip r:embed="rId5"/>
          <a:stretch>
            <a:fillRect/>
          </a:stretch>
        </p:blipFill>
        <p:spPr>
          <a:xfrm>
            <a:off x="6182057" y="744096"/>
            <a:ext cx="5229225" cy="5400675"/>
          </a:xfrm>
          <a:prstGeom prst="rect">
            <a:avLst/>
          </a:prstGeom>
        </p:spPr>
      </p:pic>
    </p:spTree>
    <p:extLst>
      <p:ext uri="{BB962C8B-B14F-4D97-AF65-F5344CB8AC3E}">
        <p14:creationId xmlns:p14="http://schemas.microsoft.com/office/powerpoint/2010/main" val="38893966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2" name="그림 1">
            <a:extLst>
              <a:ext uri="{FF2B5EF4-FFF2-40B4-BE49-F238E27FC236}">
                <a16:creationId xmlns:a16="http://schemas.microsoft.com/office/drawing/2014/main" id="{8D15E24F-F75B-4843-BB5D-2CCFD6B08C5E}"/>
              </a:ext>
            </a:extLst>
          </p:cNvPr>
          <p:cNvPicPr>
            <a:picLocks noChangeAspect="1"/>
          </p:cNvPicPr>
          <p:nvPr/>
        </p:nvPicPr>
        <p:blipFill>
          <a:blip r:embed="rId4"/>
          <a:stretch>
            <a:fillRect/>
          </a:stretch>
        </p:blipFill>
        <p:spPr>
          <a:xfrm>
            <a:off x="193417" y="1097149"/>
            <a:ext cx="3836331" cy="5306254"/>
          </a:xfrm>
          <a:prstGeom prst="rect">
            <a:avLst/>
          </a:prstGeom>
        </p:spPr>
      </p:pic>
      <p:pic>
        <p:nvPicPr>
          <p:cNvPr id="3" name="그림 2">
            <a:extLst>
              <a:ext uri="{FF2B5EF4-FFF2-40B4-BE49-F238E27FC236}">
                <a16:creationId xmlns:a16="http://schemas.microsoft.com/office/drawing/2014/main" id="{0D0ACC82-C45D-446E-8B29-AE44563505E4}"/>
              </a:ext>
            </a:extLst>
          </p:cNvPr>
          <p:cNvPicPr>
            <a:picLocks noChangeAspect="1"/>
          </p:cNvPicPr>
          <p:nvPr/>
        </p:nvPicPr>
        <p:blipFill>
          <a:blip r:embed="rId5"/>
          <a:stretch>
            <a:fillRect/>
          </a:stretch>
        </p:blipFill>
        <p:spPr>
          <a:xfrm>
            <a:off x="3925451" y="169465"/>
            <a:ext cx="4259691" cy="6061869"/>
          </a:xfrm>
          <a:prstGeom prst="rect">
            <a:avLst/>
          </a:prstGeom>
        </p:spPr>
      </p:pic>
      <p:pic>
        <p:nvPicPr>
          <p:cNvPr id="6" name="그림 5">
            <a:extLst>
              <a:ext uri="{FF2B5EF4-FFF2-40B4-BE49-F238E27FC236}">
                <a16:creationId xmlns:a16="http://schemas.microsoft.com/office/drawing/2014/main" id="{243D2E93-DA38-4852-8B82-BBA1D811BA88}"/>
              </a:ext>
            </a:extLst>
          </p:cNvPr>
          <p:cNvPicPr>
            <a:picLocks noChangeAspect="1"/>
          </p:cNvPicPr>
          <p:nvPr/>
        </p:nvPicPr>
        <p:blipFill rotWithShape="1">
          <a:blip r:embed="rId6"/>
          <a:srcRect r="22195"/>
          <a:stretch/>
        </p:blipFill>
        <p:spPr>
          <a:xfrm>
            <a:off x="7761782" y="1999124"/>
            <a:ext cx="3836331" cy="4250826"/>
          </a:xfrm>
          <a:prstGeom prst="rect">
            <a:avLst/>
          </a:prstGeom>
        </p:spPr>
      </p:pic>
    </p:spTree>
    <p:extLst>
      <p:ext uri="{BB962C8B-B14F-4D97-AF65-F5344CB8AC3E}">
        <p14:creationId xmlns:p14="http://schemas.microsoft.com/office/powerpoint/2010/main" val="42355739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4" name="그림 3">
            <a:extLst>
              <a:ext uri="{FF2B5EF4-FFF2-40B4-BE49-F238E27FC236}">
                <a16:creationId xmlns:a16="http://schemas.microsoft.com/office/drawing/2014/main" id="{E4E2EFDD-E1C9-4052-B999-A31D57C9D3CC}"/>
              </a:ext>
            </a:extLst>
          </p:cNvPr>
          <p:cNvPicPr>
            <a:picLocks noChangeAspect="1"/>
          </p:cNvPicPr>
          <p:nvPr/>
        </p:nvPicPr>
        <p:blipFill>
          <a:blip r:embed="rId4"/>
          <a:stretch>
            <a:fillRect/>
          </a:stretch>
        </p:blipFill>
        <p:spPr>
          <a:xfrm>
            <a:off x="484909" y="1207852"/>
            <a:ext cx="5611091" cy="5117523"/>
          </a:xfrm>
          <a:prstGeom prst="rect">
            <a:avLst/>
          </a:prstGeom>
        </p:spPr>
      </p:pic>
      <p:pic>
        <p:nvPicPr>
          <p:cNvPr id="7" name="그림 6">
            <a:extLst>
              <a:ext uri="{FF2B5EF4-FFF2-40B4-BE49-F238E27FC236}">
                <a16:creationId xmlns:a16="http://schemas.microsoft.com/office/drawing/2014/main" id="{B68503FD-9043-40C2-BDCE-E5A75D2D5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7102" y="1207852"/>
            <a:ext cx="5431536" cy="5129784"/>
          </a:xfrm>
          <a:prstGeom prst="rect">
            <a:avLst/>
          </a:prstGeom>
        </p:spPr>
      </p:pic>
    </p:spTree>
    <p:extLst>
      <p:ext uri="{BB962C8B-B14F-4D97-AF65-F5344CB8AC3E}">
        <p14:creationId xmlns:p14="http://schemas.microsoft.com/office/powerpoint/2010/main" val="27782788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2" name="그림 1">
            <a:extLst>
              <a:ext uri="{FF2B5EF4-FFF2-40B4-BE49-F238E27FC236}">
                <a16:creationId xmlns:a16="http://schemas.microsoft.com/office/drawing/2014/main" id="{FDBDC0F5-0A80-4236-8F3B-F5D69F8F8FEA}"/>
              </a:ext>
            </a:extLst>
          </p:cNvPr>
          <p:cNvPicPr>
            <a:picLocks noChangeAspect="1"/>
          </p:cNvPicPr>
          <p:nvPr/>
        </p:nvPicPr>
        <p:blipFill>
          <a:blip r:embed="rId4"/>
          <a:stretch>
            <a:fillRect/>
          </a:stretch>
        </p:blipFill>
        <p:spPr>
          <a:xfrm>
            <a:off x="20737" y="1243538"/>
            <a:ext cx="5775030" cy="4079382"/>
          </a:xfrm>
          <a:prstGeom prst="rect">
            <a:avLst/>
          </a:prstGeom>
        </p:spPr>
      </p:pic>
      <p:pic>
        <p:nvPicPr>
          <p:cNvPr id="3" name="그림 2">
            <a:extLst>
              <a:ext uri="{FF2B5EF4-FFF2-40B4-BE49-F238E27FC236}">
                <a16:creationId xmlns:a16="http://schemas.microsoft.com/office/drawing/2014/main" id="{FAE4A9EE-708B-4CA2-BB95-3F78336F231B}"/>
              </a:ext>
            </a:extLst>
          </p:cNvPr>
          <p:cNvPicPr>
            <a:picLocks noChangeAspect="1"/>
          </p:cNvPicPr>
          <p:nvPr/>
        </p:nvPicPr>
        <p:blipFill>
          <a:blip r:embed="rId5"/>
          <a:stretch>
            <a:fillRect/>
          </a:stretch>
        </p:blipFill>
        <p:spPr>
          <a:xfrm>
            <a:off x="5722650" y="1243538"/>
            <a:ext cx="5996202" cy="5045984"/>
          </a:xfrm>
          <a:prstGeom prst="rect">
            <a:avLst/>
          </a:prstGeom>
        </p:spPr>
      </p:pic>
    </p:spTree>
    <p:extLst>
      <p:ext uri="{BB962C8B-B14F-4D97-AF65-F5344CB8AC3E}">
        <p14:creationId xmlns:p14="http://schemas.microsoft.com/office/powerpoint/2010/main" val="1399682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a:t>회귀 분석</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통계학에서 회귀 분석은 관찰된 연속형 변수들에 대해 두 변수 사이의 모형을 구한 뒤 적합도를 측정해 내는 분석 방법</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시간에 따라 변화하는 데이터나 어떤 영향</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가설적 실험</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인과 관계의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모델링등의</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통계적 예측에 이용될 수 있음</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9" name="그림 8">
            <a:extLst>
              <a:ext uri="{FF2B5EF4-FFF2-40B4-BE49-F238E27FC236}">
                <a16:creationId xmlns:a16="http://schemas.microsoft.com/office/drawing/2014/main" id="{DF24970C-C228-416C-BE42-70AC63DB4902}"/>
              </a:ext>
            </a:extLst>
          </p:cNvPr>
          <p:cNvPicPr>
            <a:picLocks noChangeAspect="1"/>
          </p:cNvPicPr>
          <p:nvPr/>
        </p:nvPicPr>
        <p:blipFill rotWithShape="1">
          <a:blip r:embed="rId4"/>
          <a:srcRect l="5012" t="37607" r="17624" b="3389"/>
          <a:stretch/>
        </p:blipFill>
        <p:spPr>
          <a:xfrm>
            <a:off x="87760" y="3718631"/>
            <a:ext cx="3244329" cy="2212602"/>
          </a:xfrm>
          <a:prstGeom prst="rect">
            <a:avLst/>
          </a:prstGeom>
        </p:spPr>
      </p:pic>
      <p:pic>
        <p:nvPicPr>
          <p:cNvPr id="10" name="그림 9">
            <a:extLst>
              <a:ext uri="{FF2B5EF4-FFF2-40B4-BE49-F238E27FC236}">
                <a16:creationId xmlns:a16="http://schemas.microsoft.com/office/drawing/2014/main" id="{4F67ED90-9D19-4637-887A-B12205A084A5}"/>
              </a:ext>
            </a:extLst>
          </p:cNvPr>
          <p:cNvPicPr>
            <a:picLocks noChangeAspect="1"/>
          </p:cNvPicPr>
          <p:nvPr/>
        </p:nvPicPr>
        <p:blipFill rotWithShape="1">
          <a:blip r:embed="rId5"/>
          <a:srcRect t="45092" b="2749"/>
          <a:stretch/>
        </p:blipFill>
        <p:spPr>
          <a:xfrm>
            <a:off x="3470506" y="3835254"/>
            <a:ext cx="5083797" cy="1979356"/>
          </a:xfrm>
          <a:prstGeom prst="rect">
            <a:avLst/>
          </a:prstGeom>
        </p:spPr>
      </p:pic>
      <p:pic>
        <p:nvPicPr>
          <p:cNvPr id="11" name="그림 10">
            <a:extLst>
              <a:ext uri="{FF2B5EF4-FFF2-40B4-BE49-F238E27FC236}">
                <a16:creationId xmlns:a16="http://schemas.microsoft.com/office/drawing/2014/main" id="{E1C05364-6016-48DD-A737-E3264C119695}"/>
              </a:ext>
            </a:extLst>
          </p:cNvPr>
          <p:cNvPicPr>
            <a:picLocks noChangeAspect="1"/>
          </p:cNvPicPr>
          <p:nvPr/>
        </p:nvPicPr>
        <p:blipFill rotWithShape="1">
          <a:blip r:embed="rId6"/>
          <a:srcRect t="49934"/>
          <a:stretch/>
        </p:blipFill>
        <p:spPr>
          <a:xfrm>
            <a:off x="8823575" y="3522189"/>
            <a:ext cx="2814205" cy="2605486"/>
          </a:xfrm>
          <a:prstGeom prst="rect">
            <a:avLst/>
          </a:prstGeom>
        </p:spPr>
      </p:pic>
    </p:spTree>
    <p:extLst>
      <p:ext uri="{BB962C8B-B14F-4D97-AF65-F5344CB8AC3E}">
        <p14:creationId xmlns:p14="http://schemas.microsoft.com/office/powerpoint/2010/main" val="210014887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4" name="그림 3">
            <a:extLst>
              <a:ext uri="{FF2B5EF4-FFF2-40B4-BE49-F238E27FC236}">
                <a16:creationId xmlns:a16="http://schemas.microsoft.com/office/drawing/2014/main" id="{D2C05777-A693-4387-9900-BB1F02C17146}"/>
              </a:ext>
            </a:extLst>
          </p:cNvPr>
          <p:cNvPicPr>
            <a:picLocks noChangeAspect="1"/>
          </p:cNvPicPr>
          <p:nvPr/>
        </p:nvPicPr>
        <p:blipFill>
          <a:blip r:embed="rId4"/>
          <a:stretch>
            <a:fillRect/>
          </a:stretch>
        </p:blipFill>
        <p:spPr>
          <a:xfrm>
            <a:off x="28583" y="1801719"/>
            <a:ext cx="5732707" cy="4231074"/>
          </a:xfrm>
          <a:prstGeom prst="rect">
            <a:avLst/>
          </a:prstGeom>
        </p:spPr>
      </p:pic>
      <p:pic>
        <p:nvPicPr>
          <p:cNvPr id="5" name="그림 4">
            <a:extLst>
              <a:ext uri="{FF2B5EF4-FFF2-40B4-BE49-F238E27FC236}">
                <a16:creationId xmlns:a16="http://schemas.microsoft.com/office/drawing/2014/main" id="{00DCC2E7-FB70-45E9-93B5-9C2A9C33382B}"/>
              </a:ext>
            </a:extLst>
          </p:cNvPr>
          <p:cNvPicPr>
            <a:picLocks noChangeAspect="1"/>
          </p:cNvPicPr>
          <p:nvPr/>
        </p:nvPicPr>
        <p:blipFill>
          <a:blip r:embed="rId5"/>
          <a:stretch>
            <a:fillRect/>
          </a:stretch>
        </p:blipFill>
        <p:spPr>
          <a:xfrm>
            <a:off x="5809568" y="1069433"/>
            <a:ext cx="5870022" cy="4970647"/>
          </a:xfrm>
          <a:prstGeom prst="rect">
            <a:avLst/>
          </a:prstGeom>
        </p:spPr>
      </p:pic>
    </p:spTree>
    <p:extLst>
      <p:ext uri="{BB962C8B-B14F-4D97-AF65-F5344CB8AC3E}">
        <p14:creationId xmlns:p14="http://schemas.microsoft.com/office/powerpoint/2010/main" val="160399787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2" name="그림 1">
            <a:extLst>
              <a:ext uri="{FF2B5EF4-FFF2-40B4-BE49-F238E27FC236}">
                <a16:creationId xmlns:a16="http://schemas.microsoft.com/office/drawing/2014/main" id="{4779CE45-13BD-4550-9E79-B5D15B8B4E64}"/>
              </a:ext>
            </a:extLst>
          </p:cNvPr>
          <p:cNvPicPr>
            <a:picLocks noChangeAspect="1"/>
          </p:cNvPicPr>
          <p:nvPr/>
        </p:nvPicPr>
        <p:blipFill>
          <a:blip r:embed="rId4"/>
          <a:stretch>
            <a:fillRect/>
          </a:stretch>
        </p:blipFill>
        <p:spPr>
          <a:xfrm>
            <a:off x="89706" y="2031539"/>
            <a:ext cx="5468861" cy="4184169"/>
          </a:xfrm>
          <a:prstGeom prst="rect">
            <a:avLst/>
          </a:prstGeom>
        </p:spPr>
      </p:pic>
      <p:pic>
        <p:nvPicPr>
          <p:cNvPr id="3" name="그림 2">
            <a:extLst>
              <a:ext uri="{FF2B5EF4-FFF2-40B4-BE49-F238E27FC236}">
                <a16:creationId xmlns:a16="http://schemas.microsoft.com/office/drawing/2014/main" id="{154D92D5-D1FC-46DF-B9DC-B71E2B5A374C}"/>
              </a:ext>
            </a:extLst>
          </p:cNvPr>
          <p:cNvPicPr>
            <a:picLocks noChangeAspect="1"/>
          </p:cNvPicPr>
          <p:nvPr/>
        </p:nvPicPr>
        <p:blipFill>
          <a:blip r:embed="rId5"/>
          <a:stretch>
            <a:fillRect/>
          </a:stretch>
        </p:blipFill>
        <p:spPr>
          <a:xfrm>
            <a:off x="5566638" y="843927"/>
            <a:ext cx="6164736" cy="5486704"/>
          </a:xfrm>
          <a:prstGeom prst="rect">
            <a:avLst/>
          </a:prstGeom>
        </p:spPr>
      </p:pic>
    </p:spTree>
    <p:extLst>
      <p:ext uri="{BB962C8B-B14F-4D97-AF65-F5344CB8AC3E}">
        <p14:creationId xmlns:p14="http://schemas.microsoft.com/office/powerpoint/2010/main" val="26185312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4" name="그림 3">
            <a:extLst>
              <a:ext uri="{FF2B5EF4-FFF2-40B4-BE49-F238E27FC236}">
                <a16:creationId xmlns:a16="http://schemas.microsoft.com/office/drawing/2014/main" id="{A45F5AAC-98D9-4C13-AA77-7133DB5947F7}"/>
              </a:ext>
            </a:extLst>
          </p:cNvPr>
          <p:cNvPicPr>
            <a:picLocks noChangeAspect="1"/>
          </p:cNvPicPr>
          <p:nvPr/>
        </p:nvPicPr>
        <p:blipFill>
          <a:blip r:embed="rId4"/>
          <a:stretch>
            <a:fillRect/>
          </a:stretch>
        </p:blipFill>
        <p:spPr>
          <a:xfrm>
            <a:off x="3461904" y="31343"/>
            <a:ext cx="6841808" cy="6391275"/>
          </a:xfrm>
          <a:prstGeom prst="rect">
            <a:avLst/>
          </a:prstGeom>
        </p:spPr>
      </p:pic>
    </p:spTree>
    <p:extLst>
      <p:ext uri="{BB962C8B-B14F-4D97-AF65-F5344CB8AC3E}">
        <p14:creationId xmlns:p14="http://schemas.microsoft.com/office/powerpoint/2010/main" val="17757586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6: </a:t>
            </a:r>
            <a:r>
              <a:rPr lang="ko-KR" altLang="en-US" sz="4800" dirty="0">
                <a:solidFill>
                  <a:srgbClr val="000000"/>
                </a:solidFill>
                <a:latin typeface="IntelOne Display Light" panose="020B0403020203020204" pitchFamily="34" charset="0"/>
              </a:rPr>
              <a:t>데이터 </a:t>
            </a:r>
            <a:r>
              <a:rPr lang="ko-KR" altLang="en-US" sz="4800" dirty="0" err="1">
                <a:solidFill>
                  <a:srgbClr val="000000"/>
                </a:solidFill>
                <a:latin typeface="IntelOne Display Light" panose="020B0403020203020204" pitchFamily="34" charset="0"/>
              </a:rPr>
              <a:t>전처리</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1992828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a:t>
            </a:r>
            <a:r>
              <a:rPr lang="ko-KR" altLang="en-US" dirty="0" err="1">
                <a:solidFill>
                  <a:srgbClr val="000000"/>
                </a:solidFill>
                <a:latin typeface="IntelOne Display Light" panose="020B0403020203020204" pitchFamily="34" charset="0"/>
              </a:rPr>
              <a:t>전처리</a:t>
            </a:r>
            <a:r>
              <a:rPr lang="en-US" altLang="ko-KR" dirty="0">
                <a:solidFill>
                  <a:srgbClr val="000000"/>
                </a:solidFill>
                <a:latin typeface="IntelOne Display Light" panose="020B0403020203020204" pitchFamily="34" charset="0"/>
              </a:rPr>
              <a:t>(</a:t>
            </a:r>
            <a:r>
              <a:rPr lang="ko-KR" altLang="en-US" dirty="0">
                <a:solidFill>
                  <a:srgbClr val="000000"/>
                </a:solidFill>
                <a:latin typeface="IntelOne Display Light" panose="020B0403020203020204" pitchFamily="34" charset="0"/>
              </a:rPr>
              <a:t>수동</a:t>
            </a:r>
            <a:r>
              <a:rPr lang="en-US" altLang="ko-KR" dirty="0">
                <a:solidFill>
                  <a:srgbClr val="000000"/>
                </a:solidFill>
                <a:latin typeface="IntelOne Display Light" panose="020B0403020203020204" pitchFamily="34" charset="0"/>
              </a:rPr>
              <a:t>)</a:t>
            </a:r>
            <a:endParaRPr lang="en-US" dirty="0">
              <a:solidFill>
                <a:srgbClr val="000000"/>
              </a:solidFill>
            </a:endParaRPr>
          </a:p>
        </p:txBody>
      </p:sp>
      <p:pic>
        <p:nvPicPr>
          <p:cNvPr id="3" name="그림 2">
            <a:extLst>
              <a:ext uri="{FF2B5EF4-FFF2-40B4-BE49-F238E27FC236}">
                <a16:creationId xmlns:a16="http://schemas.microsoft.com/office/drawing/2014/main" id="{BD54A05F-100F-4FF3-8510-B937CDD5541A}"/>
              </a:ext>
            </a:extLst>
          </p:cNvPr>
          <p:cNvPicPr>
            <a:picLocks noChangeAspect="1"/>
          </p:cNvPicPr>
          <p:nvPr/>
        </p:nvPicPr>
        <p:blipFill>
          <a:blip r:embed="rId4"/>
          <a:stretch>
            <a:fillRect/>
          </a:stretch>
        </p:blipFill>
        <p:spPr>
          <a:xfrm>
            <a:off x="512015" y="1284337"/>
            <a:ext cx="11167968" cy="4587050"/>
          </a:xfrm>
          <a:prstGeom prst="rect">
            <a:avLst/>
          </a:prstGeom>
        </p:spPr>
      </p:pic>
    </p:spTree>
    <p:extLst>
      <p:ext uri="{BB962C8B-B14F-4D97-AF65-F5344CB8AC3E}">
        <p14:creationId xmlns:p14="http://schemas.microsoft.com/office/powerpoint/2010/main" val="41001180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a:t>
            </a:r>
            <a:r>
              <a:rPr lang="ko-KR" altLang="en-US" dirty="0" err="1">
                <a:solidFill>
                  <a:srgbClr val="000000"/>
                </a:solidFill>
                <a:latin typeface="IntelOne Display Light" panose="020B0403020203020204" pitchFamily="34" charset="0"/>
              </a:rPr>
              <a:t>전처리</a:t>
            </a:r>
            <a:r>
              <a:rPr lang="en-US" altLang="ko-KR" dirty="0">
                <a:solidFill>
                  <a:srgbClr val="000000"/>
                </a:solidFill>
                <a:latin typeface="IntelOne Display Light" panose="020B0403020203020204" pitchFamily="34" charset="0"/>
              </a:rPr>
              <a:t>(Encoder </a:t>
            </a:r>
            <a:r>
              <a:rPr lang="ko-KR" altLang="en-US" dirty="0">
                <a:solidFill>
                  <a:srgbClr val="000000"/>
                </a:solidFill>
                <a:latin typeface="IntelOne Display Light" panose="020B0403020203020204" pitchFamily="34" charset="0"/>
              </a:rPr>
              <a:t>이용</a:t>
            </a:r>
            <a:r>
              <a:rPr lang="en-US" altLang="ko-KR" dirty="0">
                <a:solidFill>
                  <a:srgbClr val="000000"/>
                </a:solidFill>
                <a:latin typeface="IntelOne Display Light" panose="020B0403020203020204" pitchFamily="34" charset="0"/>
              </a:rPr>
              <a:t>)</a:t>
            </a:r>
            <a:endParaRPr lang="en-US" dirty="0">
              <a:solidFill>
                <a:srgbClr val="000000"/>
              </a:solidFill>
            </a:endParaRPr>
          </a:p>
        </p:txBody>
      </p:sp>
      <p:pic>
        <p:nvPicPr>
          <p:cNvPr id="6" name="그림 5">
            <a:extLst>
              <a:ext uri="{FF2B5EF4-FFF2-40B4-BE49-F238E27FC236}">
                <a16:creationId xmlns:a16="http://schemas.microsoft.com/office/drawing/2014/main" id="{DC9F8A22-A75C-4C29-9167-91E830A3F3F8}"/>
              </a:ext>
            </a:extLst>
          </p:cNvPr>
          <p:cNvPicPr>
            <a:picLocks noChangeAspect="1"/>
          </p:cNvPicPr>
          <p:nvPr/>
        </p:nvPicPr>
        <p:blipFill>
          <a:blip r:embed="rId4"/>
          <a:stretch>
            <a:fillRect/>
          </a:stretch>
        </p:blipFill>
        <p:spPr>
          <a:xfrm>
            <a:off x="105436" y="2024062"/>
            <a:ext cx="5905500" cy="2809875"/>
          </a:xfrm>
          <a:prstGeom prst="rect">
            <a:avLst/>
          </a:prstGeom>
        </p:spPr>
      </p:pic>
      <p:pic>
        <p:nvPicPr>
          <p:cNvPr id="7" name="그림 6">
            <a:extLst>
              <a:ext uri="{FF2B5EF4-FFF2-40B4-BE49-F238E27FC236}">
                <a16:creationId xmlns:a16="http://schemas.microsoft.com/office/drawing/2014/main" id="{F141AB33-D804-439B-AEB0-0AF6DB39CC09}"/>
              </a:ext>
            </a:extLst>
          </p:cNvPr>
          <p:cNvPicPr>
            <a:picLocks noChangeAspect="1"/>
          </p:cNvPicPr>
          <p:nvPr/>
        </p:nvPicPr>
        <p:blipFill>
          <a:blip r:embed="rId5"/>
          <a:stretch>
            <a:fillRect/>
          </a:stretch>
        </p:blipFill>
        <p:spPr>
          <a:xfrm>
            <a:off x="6105363" y="28941"/>
            <a:ext cx="5593054" cy="6340041"/>
          </a:xfrm>
          <a:prstGeom prst="rect">
            <a:avLst/>
          </a:prstGeom>
        </p:spPr>
      </p:pic>
    </p:spTree>
    <p:extLst>
      <p:ext uri="{BB962C8B-B14F-4D97-AF65-F5344CB8AC3E}">
        <p14:creationId xmlns:p14="http://schemas.microsoft.com/office/powerpoint/2010/main" val="36325780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a:t>
            </a:r>
            <a:r>
              <a:rPr lang="ko-KR" altLang="en-US" dirty="0" err="1">
                <a:solidFill>
                  <a:srgbClr val="000000"/>
                </a:solidFill>
                <a:latin typeface="IntelOne Display Light" panose="020B0403020203020204" pitchFamily="34" charset="0"/>
              </a:rPr>
              <a:t>전처리</a:t>
            </a:r>
            <a:r>
              <a:rPr lang="en-US" altLang="ko-KR" dirty="0">
                <a:solidFill>
                  <a:srgbClr val="000000"/>
                </a:solidFill>
                <a:latin typeface="IntelOne Display Light" panose="020B0403020203020204" pitchFamily="34" charset="0"/>
              </a:rPr>
              <a:t>(Encoder </a:t>
            </a:r>
            <a:r>
              <a:rPr lang="ko-KR" altLang="en-US" dirty="0">
                <a:solidFill>
                  <a:srgbClr val="000000"/>
                </a:solidFill>
                <a:latin typeface="IntelOne Display Light" panose="020B0403020203020204" pitchFamily="34" charset="0"/>
              </a:rPr>
              <a:t>이용</a:t>
            </a:r>
            <a:r>
              <a:rPr lang="en-US" altLang="ko-KR" dirty="0">
                <a:solidFill>
                  <a:srgbClr val="000000"/>
                </a:solidFill>
                <a:latin typeface="IntelOne Display Light" panose="020B0403020203020204" pitchFamily="34" charset="0"/>
              </a:rPr>
              <a:t>)</a:t>
            </a:r>
            <a:endParaRPr lang="en-US" dirty="0">
              <a:solidFill>
                <a:srgbClr val="000000"/>
              </a:solidFill>
            </a:endParaRPr>
          </a:p>
        </p:txBody>
      </p:sp>
      <p:pic>
        <p:nvPicPr>
          <p:cNvPr id="2" name="그림 1">
            <a:extLst>
              <a:ext uri="{FF2B5EF4-FFF2-40B4-BE49-F238E27FC236}">
                <a16:creationId xmlns:a16="http://schemas.microsoft.com/office/drawing/2014/main" id="{C4854974-B93D-4B85-AC49-D4F9605F9491}"/>
              </a:ext>
            </a:extLst>
          </p:cNvPr>
          <p:cNvPicPr>
            <a:picLocks noChangeAspect="1"/>
          </p:cNvPicPr>
          <p:nvPr/>
        </p:nvPicPr>
        <p:blipFill rotWithShape="1">
          <a:blip r:embed="rId4"/>
          <a:srcRect b="57879"/>
          <a:stretch/>
        </p:blipFill>
        <p:spPr>
          <a:xfrm>
            <a:off x="10633" y="1523684"/>
            <a:ext cx="5821112" cy="3495287"/>
          </a:xfrm>
          <a:prstGeom prst="rect">
            <a:avLst/>
          </a:prstGeom>
        </p:spPr>
      </p:pic>
      <p:pic>
        <p:nvPicPr>
          <p:cNvPr id="9" name="그림 8">
            <a:extLst>
              <a:ext uri="{FF2B5EF4-FFF2-40B4-BE49-F238E27FC236}">
                <a16:creationId xmlns:a16="http://schemas.microsoft.com/office/drawing/2014/main" id="{2B1E56D5-7489-42FC-BC85-6736B373253E}"/>
              </a:ext>
            </a:extLst>
          </p:cNvPr>
          <p:cNvPicPr>
            <a:picLocks noChangeAspect="1"/>
          </p:cNvPicPr>
          <p:nvPr/>
        </p:nvPicPr>
        <p:blipFill rotWithShape="1">
          <a:blip r:embed="rId4"/>
          <a:srcRect t="43954"/>
          <a:stretch/>
        </p:blipFill>
        <p:spPr>
          <a:xfrm>
            <a:off x="5901177" y="1523684"/>
            <a:ext cx="5821112" cy="4650841"/>
          </a:xfrm>
          <a:prstGeom prst="rect">
            <a:avLst/>
          </a:prstGeom>
        </p:spPr>
      </p:pic>
    </p:spTree>
    <p:extLst>
      <p:ext uri="{BB962C8B-B14F-4D97-AF65-F5344CB8AC3E}">
        <p14:creationId xmlns:p14="http://schemas.microsoft.com/office/powerpoint/2010/main" val="27369967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E856AC4B-D95E-4D21-817D-6C848C72E0AA}"/>
              </a:ext>
            </a:extLst>
          </p:cNvPr>
          <p:cNvPicPr>
            <a:picLocks noChangeAspect="1"/>
          </p:cNvPicPr>
          <p:nvPr/>
        </p:nvPicPr>
        <p:blipFill rotWithShape="1">
          <a:blip r:embed="rId3"/>
          <a:srcRect t="48898"/>
          <a:stretch/>
        </p:blipFill>
        <p:spPr>
          <a:xfrm>
            <a:off x="1487629" y="1813021"/>
            <a:ext cx="9216743" cy="4483216"/>
          </a:xfrm>
          <a:prstGeom prst="rect">
            <a:avLst/>
          </a:prstGeom>
        </p:spPr>
      </p:pic>
      <p:pic>
        <p:nvPicPr>
          <p:cNvPr id="3" name="그림 2">
            <a:extLst>
              <a:ext uri="{FF2B5EF4-FFF2-40B4-BE49-F238E27FC236}">
                <a16:creationId xmlns:a16="http://schemas.microsoft.com/office/drawing/2014/main" id="{68CB6665-ABF1-4497-8E0C-86DDFD1F5E7B}"/>
              </a:ext>
            </a:extLst>
          </p:cNvPr>
          <p:cNvPicPr>
            <a:picLocks noChangeAspect="1"/>
          </p:cNvPicPr>
          <p:nvPr/>
        </p:nvPicPr>
        <p:blipFill rotWithShape="1">
          <a:blip r:embed="rId3"/>
          <a:srcRect r="44216" b="52339"/>
          <a:stretch/>
        </p:blipFill>
        <p:spPr>
          <a:xfrm>
            <a:off x="4907686" y="221694"/>
            <a:ext cx="5141428" cy="4181308"/>
          </a:xfrm>
          <a:prstGeom prst="rect">
            <a:avLst/>
          </a:prstGeom>
        </p:spPr>
      </p:pic>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a:t>
            </a:r>
            <a:r>
              <a:rPr lang="ko-KR" altLang="en-US" dirty="0" err="1">
                <a:solidFill>
                  <a:srgbClr val="000000"/>
                </a:solidFill>
                <a:latin typeface="IntelOne Display Light" panose="020B0403020203020204" pitchFamily="34" charset="0"/>
              </a:rPr>
              <a:t>전처리</a:t>
            </a:r>
            <a:br>
              <a:rPr lang="en-US" altLang="ko-KR" dirty="0">
                <a:solidFill>
                  <a:srgbClr val="000000"/>
                </a:solidFill>
                <a:latin typeface="IntelOne Display Light" panose="020B0403020203020204" pitchFamily="34" charset="0"/>
              </a:rPr>
            </a:br>
            <a:r>
              <a:rPr lang="en-US" altLang="ko-KR" sz="2400" dirty="0">
                <a:solidFill>
                  <a:srgbClr val="000000"/>
                </a:solidFill>
                <a:latin typeface="IntelOne Display Light" panose="020B0403020203020204" pitchFamily="34" charset="0"/>
              </a:rPr>
              <a:t>(</a:t>
            </a:r>
            <a:r>
              <a:rPr lang="ko-KR" altLang="en-US" sz="2400" dirty="0">
                <a:solidFill>
                  <a:srgbClr val="000000"/>
                </a:solidFill>
                <a:latin typeface="IntelOne Display Light" panose="020B0403020203020204" pitchFamily="34" charset="0"/>
              </a:rPr>
              <a:t>데이터확인 및 분할</a:t>
            </a:r>
            <a:r>
              <a:rPr lang="en-US" altLang="ko-KR" sz="2400" dirty="0">
                <a:solidFill>
                  <a:srgbClr val="000000"/>
                </a:solidFill>
                <a:latin typeface="IntelOne Display Light" panose="020B0403020203020204" pitchFamily="34" charset="0"/>
              </a:rPr>
              <a:t>)</a:t>
            </a:r>
            <a:endParaRPr lang="en-US" dirty="0">
              <a:solidFill>
                <a:srgbClr val="000000"/>
              </a:solidFill>
            </a:endParaRPr>
          </a:p>
        </p:txBody>
      </p:sp>
    </p:spTree>
    <p:extLst>
      <p:ext uri="{BB962C8B-B14F-4D97-AF65-F5344CB8AC3E}">
        <p14:creationId xmlns:p14="http://schemas.microsoft.com/office/powerpoint/2010/main" val="347288507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a:t>
            </a:r>
            <a:r>
              <a:rPr lang="en-US" altLang="ko-KR" sz="4800" dirty="0">
                <a:solidFill>
                  <a:srgbClr val="000000"/>
                </a:solidFill>
                <a:latin typeface="IntelOne Display Light" panose="020B0403020203020204" pitchFamily="34" charset="0"/>
              </a:rPr>
              <a:t>7</a:t>
            </a:r>
            <a:r>
              <a:rPr lang="en-US"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회귀 모델 생성</a:t>
            </a:r>
            <a:endParaRPr lang="en-US" sz="4800" dirty="0">
              <a:solidFill>
                <a:srgbClr val="000000"/>
              </a:solidFill>
              <a:latin typeface="IntelOne Display Light" panose="020B0403020203020204" pitchFamily="34" charset="0"/>
            </a:endParaRPr>
          </a:p>
        </p:txBody>
      </p:sp>
      <p:sp>
        <p:nvSpPr>
          <p:cNvPr id="8" name="Title 1">
            <a:extLst>
              <a:ext uri="{FF2B5EF4-FFF2-40B4-BE49-F238E27FC236}">
                <a16:creationId xmlns:a16="http://schemas.microsoft.com/office/drawing/2014/main" id="{88502207-1923-4880-8E9B-83C748CF70E9}"/>
              </a:ext>
            </a:extLst>
          </p:cNvPr>
          <p:cNvSpPr txBox="1">
            <a:spLocks/>
          </p:cNvSpPr>
          <p:nvPr/>
        </p:nvSpPr>
        <p:spPr>
          <a:xfrm>
            <a:off x="263512" y="2263909"/>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FLAML</a:t>
            </a:r>
            <a:r>
              <a:rPr kumimoji="0" lang="ko-KR" alt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을 사용하여 최적 학습 모델 자동 판별</a:t>
            </a: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0480664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endParaRPr lang="en-US" dirty="0">
              <a:solidFill>
                <a:srgbClr val="000000"/>
              </a:solidFill>
            </a:endParaRPr>
          </a:p>
        </p:txBody>
      </p:sp>
      <p:pic>
        <p:nvPicPr>
          <p:cNvPr id="2" name="그림 1">
            <a:extLst>
              <a:ext uri="{FF2B5EF4-FFF2-40B4-BE49-F238E27FC236}">
                <a16:creationId xmlns:a16="http://schemas.microsoft.com/office/drawing/2014/main" id="{5ABFEBF1-6784-4BE0-9AF5-EC78D7DA66CD}"/>
              </a:ext>
            </a:extLst>
          </p:cNvPr>
          <p:cNvPicPr>
            <a:picLocks noChangeAspect="1"/>
          </p:cNvPicPr>
          <p:nvPr/>
        </p:nvPicPr>
        <p:blipFill>
          <a:blip r:embed="rId4"/>
          <a:stretch>
            <a:fillRect/>
          </a:stretch>
        </p:blipFill>
        <p:spPr>
          <a:xfrm>
            <a:off x="2387750" y="2047122"/>
            <a:ext cx="7416499" cy="2763756"/>
          </a:xfrm>
          <a:prstGeom prst="rect">
            <a:avLst/>
          </a:prstGeom>
        </p:spPr>
      </p:pic>
    </p:spTree>
    <p:extLst>
      <p:ext uri="{BB962C8B-B14F-4D97-AF65-F5344CB8AC3E}">
        <p14:creationId xmlns:p14="http://schemas.microsoft.com/office/powerpoint/2010/main" val="4522561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a:solidFill>
                  <a:srgbClr val="000000"/>
                </a:solidFill>
              </a:rPr>
              <a:t>회귀의 성능평가</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mc:AlternateContent xmlns:mc="http://schemas.openxmlformats.org/markup-compatibility/2006" xmlns:a14="http://schemas.microsoft.com/office/drawing/2010/main">
        <mc:Choice Requires="a14">
          <p:graphicFrame>
            <p:nvGraphicFramePr>
              <p:cNvPr id="3" name="표 2">
                <a:extLst>
                  <a:ext uri="{FF2B5EF4-FFF2-40B4-BE49-F238E27FC236}">
                    <a16:creationId xmlns:a16="http://schemas.microsoft.com/office/drawing/2014/main" id="{DCD02CA3-CBA9-40C9-8E1A-162712E7751A}"/>
                  </a:ext>
                </a:extLst>
              </p:cNvPr>
              <p:cNvGraphicFramePr>
                <a:graphicFrameLocks noGrp="1"/>
              </p:cNvGraphicFramePr>
              <p:nvPr>
                <p:extLst>
                  <p:ext uri="{D42A27DB-BD31-4B8C-83A1-F6EECF244321}">
                    <p14:modId xmlns:p14="http://schemas.microsoft.com/office/powerpoint/2010/main" val="2609531514"/>
                  </p:ext>
                </p:extLst>
              </p:nvPr>
            </p:nvGraphicFramePr>
            <p:xfrm>
              <a:off x="222394" y="1829822"/>
              <a:ext cx="11406961" cy="3819716"/>
            </p:xfrm>
            <a:graphic>
              <a:graphicData uri="http://schemas.openxmlformats.org/drawingml/2006/table">
                <a:tbl>
                  <a:tblPr firstRow="1" bandRow="1">
                    <a:tableStyleId>{5C22544A-7EE6-4342-B048-85BDC9FD1C3A}</a:tableStyleId>
                  </a:tblPr>
                  <a:tblGrid>
                    <a:gridCol w="1787790">
                      <a:extLst>
                        <a:ext uri="{9D8B030D-6E8A-4147-A177-3AD203B41FA5}">
                          <a16:colId xmlns:a16="http://schemas.microsoft.com/office/drawing/2014/main" val="4086748140"/>
                        </a:ext>
                      </a:extLst>
                    </a:gridCol>
                    <a:gridCol w="2609215">
                      <a:extLst>
                        <a:ext uri="{9D8B030D-6E8A-4147-A177-3AD203B41FA5}">
                          <a16:colId xmlns:a16="http://schemas.microsoft.com/office/drawing/2014/main" val="2884271514"/>
                        </a:ext>
                      </a:extLst>
                    </a:gridCol>
                    <a:gridCol w="2097405">
                      <a:extLst>
                        <a:ext uri="{9D8B030D-6E8A-4147-A177-3AD203B41FA5}">
                          <a16:colId xmlns:a16="http://schemas.microsoft.com/office/drawing/2014/main" val="3201124153"/>
                        </a:ext>
                      </a:extLst>
                    </a:gridCol>
                    <a:gridCol w="4912551">
                      <a:extLst>
                        <a:ext uri="{9D8B030D-6E8A-4147-A177-3AD203B41FA5}">
                          <a16:colId xmlns:a16="http://schemas.microsoft.com/office/drawing/2014/main" val="921742449"/>
                        </a:ext>
                      </a:extLst>
                    </a:gridCol>
                  </a:tblGrid>
                  <a:tr h="370840">
                    <a:tc>
                      <a:txBody>
                        <a:bodyPr/>
                        <a:lstStyle/>
                        <a:p>
                          <a:pPr algn="ctr" latinLnBrk="1"/>
                          <a:r>
                            <a:rPr lang="ko-KR" altLang="en-US" dirty="0"/>
                            <a:t>이름</a:t>
                          </a:r>
                        </a:p>
                      </a:txBody>
                      <a:tcPr anchor="ctr"/>
                    </a:tc>
                    <a:tc>
                      <a:txBody>
                        <a:bodyPr/>
                        <a:lstStyle/>
                        <a:p>
                          <a:pPr algn="ctr" latinLnBrk="1"/>
                          <a:r>
                            <a:rPr lang="ko-KR" altLang="en-US" dirty="0"/>
                            <a:t>수식</a:t>
                          </a:r>
                        </a:p>
                      </a:txBody>
                      <a:tcPr/>
                    </a:tc>
                    <a:tc>
                      <a:txBody>
                        <a:bodyPr/>
                        <a:lstStyle/>
                        <a:p>
                          <a:pPr algn="ctr" latinLnBrk="1"/>
                          <a:r>
                            <a:rPr lang="ko-KR" altLang="en-US" dirty="0"/>
                            <a:t>의미</a:t>
                          </a:r>
                        </a:p>
                      </a:txBody>
                      <a:tcPr/>
                    </a:tc>
                    <a:tc>
                      <a:txBody>
                        <a:bodyPr/>
                        <a:lstStyle/>
                        <a:p>
                          <a:pPr algn="ctr" latinLnBrk="1"/>
                          <a:r>
                            <a:rPr lang="en-US" altLang="ko-KR" dirty="0" err="1"/>
                            <a:t>Scikit</a:t>
                          </a:r>
                          <a:r>
                            <a:rPr lang="en-US" altLang="ko-KR" dirty="0"/>
                            <a:t>-Learn</a:t>
                          </a:r>
                          <a:endParaRPr lang="ko-KR" altLang="en-US" dirty="0"/>
                        </a:p>
                      </a:txBody>
                      <a:tcPr/>
                    </a:tc>
                    <a:extLst>
                      <a:ext uri="{0D108BD9-81ED-4DB2-BD59-A6C34878D82A}">
                        <a16:rowId xmlns:a16="http://schemas.microsoft.com/office/drawing/2014/main" val="2012032227"/>
                      </a:ext>
                    </a:extLst>
                  </a:tr>
                  <a:tr h="37084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MAE</a:t>
                          </a:r>
                          <a:br>
                            <a:rPr lang="en-US" altLang="ko-KR" sz="1800" b="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br>
                          <a:r>
                            <a:rPr lang="en-US" altLang="ko-KR" sz="1800" b="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(Mean Absolute Error)</a:t>
                          </a:r>
                        </a:p>
                      </a:txBody>
                      <a:tcPr anchor="ctr"/>
                    </a:tc>
                    <a:tc>
                      <a:txBody>
                        <a:bodyPr/>
                        <a:lstStyle/>
                        <a:p>
                          <a:pPr latinLnBrk="1"/>
                          <a:r>
                            <a:rPr lang="en-US" altLang="ko-KR" dirty="0"/>
                            <a:t>MAE=</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den>
                              </m:f>
                              <m:nary>
                                <m:naryPr>
                                  <m:chr m:val="∑"/>
                                  <m:ctrlPr>
                                    <a:rPr lang="en-US" altLang="ko-KR"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𝑛</m:t>
                                  </m:r>
                                </m:sup>
                                <m:e>
                                  <m:d>
                                    <m:dPr>
                                      <m:begChr m:val="|"/>
                                      <m:endChr m:val="|"/>
                                      <m:ctrlPr>
                                        <a:rPr lang="en-US" altLang="ko-KR"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e>
                                        <m:sub>
                                          <m:r>
                                            <a:rPr lang="en-US" altLang="ko-KR" b="0" i="1" smtClean="0">
                                              <a:latin typeface="Cambria Math" panose="02040503050406030204" pitchFamily="18" charset="0"/>
                                            </a:rPr>
                                            <m:t>𝑖</m:t>
                                          </m:r>
                                        </m:sub>
                                      </m:sSub>
                                    </m:e>
                                  </m:d>
                                </m:e>
                              </m:nary>
                            </m:oMath>
                          </a14:m>
                          <a:endParaRPr lang="ko-KR" altLang="en-US" dirty="0"/>
                        </a:p>
                      </a:txBody>
                      <a:tcPr anchor="ctr"/>
                    </a:tc>
                    <a:tc>
                      <a:txBody>
                        <a:bodyPr/>
                        <a:lstStyle/>
                        <a:p>
                          <a:pPr latinLnBrk="1"/>
                          <a:r>
                            <a:rPr lang="en-US" altLang="ko-KR" dirty="0"/>
                            <a:t>(</a:t>
                          </a:r>
                          <a:r>
                            <a:rPr lang="ko-KR" altLang="en-US" dirty="0" err="1"/>
                            <a:t>실제값</a:t>
                          </a:r>
                          <a:r>
                            <a:rPr lang="en-US" altLang="ko-KR" dirty="0"/>
                            <a:t>-</a:t>
                          </a:r>
                          <a:r>
                            <a:rPr lang="ko-KR" altLang="en-US" dirty="0" err="1"/>
                            <a:t>예측값</a:t>
                          </a:r>
                          <a:r>
                            <a:rPr lang="en-US" altLang="ko-KR" dirty="0"/>
                            <a:t>)</a:t>
                          </a:r>
                          <a:r>
                            <a:rPr lang="ko-KR" altLang="en-US" dirty="0"/>
                            <a:t>의 </a:t>
                          </a:r>
                          <a:br>
                            <a:rPr lang="en-US" altLang="ko-KR" dirty="0"/>
                          </a:br>
                          <a:r>
                            <a:rPr lang="ko-KR" altLang="en-US" dirty="0"/>
                            <a:t>절대값의 평균</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dirty="0">
                              <a:solidFill>
                                <a:schemeClr val="dk1"/>
                              </a:solidFill>
                              <a:effectLst/>
                              <a:latin typeface="+mn-lt"/>
                              <a:ea typeface="+mn-ea"/>
                              <a:cs typeface="+mn-cs"/>
                            </a:rPr>
                            <a:t>from </a:t>
                          </a:r>
                          <a:r>
                            <a:rPr lang="en-US" altLang="ko-KR" sz="1800" b="0" kern="1200" dirty="0" err="1">
                              <a:solidFill>
                                <a:schemeClr val="dk1"/>
                              </a:solidFill>
                              <a:effectLst/>
                              <a:latin typeface="+mn-lt"/>
                              <a:ea typeface="+mn-ea"/>
                              <a:cs typeface="+mn-cs"/>
                            </a:rPr>
                            <a:t>sklearn.metrics</a:t>
                          </a:r>
                          <a:r>
                            <a:rPr lang="en-US" altLang="ko-KR" sz="1800" b="0" kern="1200" dirty="0">
                              <a:solidFill>
                                <a:schemeClr val="dk1"/>
                              </a:solidFill>
                              <a:effectLst/>
                              <a:latin typeface="+mn-lt"/>
                              <a:ea typeface="+mn-ea"/>
                              <a:cs typeface="+mn-cs"/>
                            </a:rPr>
                            <a:t> import </a:t>
                          </a:r>
                          <a:r>
                            <a:rPr lang="en-US" altLang="ko-KR" sz="1800" b="0" kern="1200" dirty="0" err="1">
                              <a:solidFill>
                                <a:schemeClr val="dk1"/>
                              </a:solidFill>
                              <a:effectLst/>
                              <a:latin typeface="+mn-lt"/>
                              <a:ea typeface="+mn-ea"/>
                              <a:cs typeface="+mn-cs"/>
                            </a:rPr>
                            <a:t>mean_absolute_error</a:t>
                          </a:r>
                          <a:endParaRPr lang="en-US" altLang="ko-KR"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176080299"/>
                      </a:ext>
                    </a:extLst>
                  </a:tr>
                  <a:tr h="370840">
                    <a:tc>
                      <a:txBody>
                        <a:bodyPr/>
                        <a:lstStyle/>
                        <a:p>
                          <a:pPr algn="ctr" latinLnBrk="1"/>
                          <a:r>
                            <a:rPr lang="en-US" altLang="ko-KR" dirty="0"/>
                            <a:t>MSE</a:t>
                          </a:r>
                        </a:p>
                        <a:p>
                          <a:pPr algn="ctr" latinLnBrk="1"/>
                          <a:r>
                            <a:rPr lang="en-US" altLang="ko-KR" dirty="0"/>
                            <a:t>(Mean Squared Error)</a:t>
                          </a:r>
                          <a:endParaRPr lang="ko-KR" altLang="en-US" dirty="0"/>
                        </a:p>
                      </a:txBody>
                      <a:tcPr anchor="ctr"/>
                    </a:tc>
                    <a:tc>
                      <a:txBody>
                        <a:bodyPr/>
                        <a:lstStyle/>
                        <a:p>
                          <a:pPr latinLnBrk="1"/>
                          <a:r>
                            <a:rPr lang="en-US" altLang="ko-KR" dirty="0"/>
                            <a:t>MSE=</a:t>
                          </a:r>
                          <a14:m>
                            <m:oMath xmlns:m="http://schemas.openxmlformats.org/officeDocument/2006/math">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den>
                              </m:f>
                              <m:nary>
                                <m:naryPr>
                                  <m:chr m:val="∑"/>
                                  <m:ctrlPr>
                                    <a:rPr lang="en-US" altLang="ko-KR"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𝑛</m:t>
                                  </m:r>
                                </m:sup>
                                <m:e>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e>
                                            <m:sub>
                                              <m:r>
                                                <a:rPr lang="en-US" altLang="ko-KR" b="0" i="1" smtClean="0">
                                                  <a:latin typeface="Cambria Math" panose="02040503050406030204" pitchFamily="18" charset="0"/>
                                                </a:rPr>
                                                <m:t>𝑖</m:t>
                                              </m:r>
                                            </m:sub>
                                          </m:sSub>
                                        </m:e>
                                      </m:d>
                                    </m:e>
                                    <m:sup>
                                      <m:r>
                                        <a:rPr lang="en-US" altLang="ko-KR" b="0" i="1" smtClean="0">
                                          <a:latin typeface="Cambria Math" panose="02040503050406030204" pitchFamily="18" charset="0"/>
                                        </a:rPr>
                                        <m:t>2</m:t>
                                      </m:r>
                                    </m:sup>
                                  </m:sSup>
                                </m:e>
                              </m:nary>
                            </m:oMath>
                          </a14:m>
                          <a:endParaRPr lang="ko-KR" altLang="en-US" dirty="0"/>
                        </a:p>
                      </a:txBody>
                      <a:tcPr anchor="ctr"/>
                    </a:tc>
                    <a:tc>
                      <a:txBody>
                        <a:bodyPr/>
                        <a:lstStyle/>
                        <a:p>
                          <a:pPr latinLnBrk="1"/>
                          <a:r>
                            <a:rPr lang="en-US" altLang="ko-KR" dirty="0"/>
                            <a:t>(</a:t>
                          </a:r>
                          <a:r>
                            <a:rPr lang="ko-KR" altLang="en-US" dirty="0" err="1"/>
                            <a:t>실제값</a:t>
                          </a:r>
                          <a:r>
                            <a:rPr lang="en-US" altLang="ko-KR" dirty="0"/>
                            <a:t>-</a:t>
                          </a:r>
                          <a:r>
                            <a:rPr lang="ko-KR" altLang="en-US" dirty="0" err="1"/>
                            <a:t>예측값</a:t>
                          </a:r>
                          <a:r>
                            <a:rPr lang="en-US" altLang="ko-KR" dirty="0"/>
                            <a:t>)</a:t>
                          </a:r>
                          <a:r>
                            <a:rPr lang="ko-KR" altLang="en-US" dirty="0"/>
                            <a:t>의</a:t>
                          </a:r>
                          <a:br>
                            <a:rPr lang="en-US" altLang="ko-KR" dirty="0"/>
                          </a:br>
                          <a:r>
                            <a:rPr lang="ko-KR" altLang="en-US" dirty="0"/>
                            <a:t>제곱의 평균</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dirty="0">
                              <a:solidFill>
                                <a:schemeClr val="dk1"/>
                              </a:solidFill>
                              <a:effectLst/>
                              <a:latin typeface="+mn-lt"/>
                              <a:ea typeface="+mn-ea"/>
                              <a:cs typeface="+mn-cs"/>
                            </a:rPr>
                            <a:t>from </a:t>
                          </a:r>
                          <a:r>
                            <a:rPr lang="en-US" altLang="ko-KR" sz="1800" b="0" kern="1200" dirty="0" err="1">
                              <a:solidFill>
                                <a:schemeClr val="dk1"/>
                              </a:solidFill>
                              <a:effectLst/>
                              <a:latin typeface="+mn-lt"/>
                              <a:ea typeface="+mn-ea"/>
                              <a:cs typeface="+mn-cs"/>
                            </a:rPr>
                            <a:t>sklearn.metrics</a:t>
                          </a:r>
                          <a:r>
                            <a:rPr lang="en-US" altLang="ko-KR" sz="1800" b="0" kern="1200" dirty="0">
                              <a:solidFill>
                                <a:schemeClr val="dk1"/>
                              </a:solidFill>
                              <a:effectLst/>
                              <a:latin typeface="+mn-lt"/>
                              <a:ea typeface="+mn-ea"/>
                              <a:cs typeface="+mn-cs"/>
                            </a:rPr>
                            <a:t> import </a:t>
                          </a:r>
                          <a:r>
                            <a:rPr lang="en-US" altLang="ko-KR" sz="1800" b="0" kern="1200" dirty="0" err="1">
                              <a:solidFill>
                                <a:schemeClr val="dk1"/>
                              </a:solidFill>
                              <a:effectLst/>
                              <a:latin typeface="+mn-lt"/>
                              <a:ea typeface="+mn-ea"/>
                              <a:cs typeface="+mn-cs"/>
                            </a:rPr>
                            <a:t>mean_squared_error</a:t>
                          </a:r>
                          <a:endParaRPr lang="en-US" altLang="ko-KR"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775121281"/>
                      </a:ext>
                    </a:extLst>
                  </a:tr>
                  <a:tr h="370840">
                    <a:tc>
                      <a:txBody>
                        <a:bodyPr/>
                        <a:lstStyle/>
                        <a:p>
                          <a:pPr algn="ctr" latinLnBrk="1"/>
                          <a:r>
                            <a:rPr lang="en-US" altLang="ko-KR" dirty="0"/>
                            <a:t>RMSE</a:t>
                          </a:r>
                        </a:p>
                        <a:p>
                          <a:pPr algn="ctr" latinLnBrk="1"/>
                          <a:r>
                            <a:rPr lang="en-US" altLang="ko-KR" dirty="0"/>
                            <a:t>(Root Mean Squared Error)</a:t>
                          </a:r>
                          <a:endParaRPr lang="ko-KR" altLang="en-US" dirty="0"/>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dirty="0"/>
                            <a:t>RMSE=</a:t>
                          </a:r>
                          <a14:m>
                            <m:oMath xmlns:m="http://schemas.openxmlformats.org/officeDocument/2006/math">
                              <m:rad>
                                <m:radPr>
                                  <m:degHide m:val="on"/>
                                  <m:ctrlPr>
                                    <a:rPr lang="en-US" altLang="ko-KR" i="1" smtClean="0">
                                      <a:latin typeface="Cambria Math" panose="02040503050406030204" pitchFamily="18" charset="0"/>
                                    </a:rPr>
                                  </m:ctrlPr>
                                </m:radPr>
                                <m:deg/>
                                <m:e>
                                  <m:f>
                                    <m:fPr>
                                      <m:ctrlPr>
                                        <a:rPr lang="en-US" altLang="ko-KR" i="1" smtClean="0">
                                          <a:latin typeface="Cambria Math" panose="02040503050406030204" pitchFamily="18" charset="0"/>
                                        </a:rPr>
                                      </m:ctrlPr>
                                    </m:fPr>
                                    <m:num>
                                      <m:r>
                                        <a:rPr lang="en-US" altLang="ko-KR" b="0" i="1" smtClean="0">
                                          <a:latin typeface="Cambria Math" panose="02040503050406030204" pitchFamily="18" charset="0"/>
                                        </a:rPr>
                                        <m:t>1</m:t>
                                      </m:r>
                                    </m:num>
                                    <m:den>
                                      <m:r>
                                        <a:rPr lang="en-US" altLang="ko-KR" b="0" i="1" smtClean="0">
                                          <a:latin typeface="Cambria Math" panose="02040503050406030204" pitchFamily="18" charset="0"/>
                                        </a:rPr>
                                        <m:t>𝑛</m:t>
                                      </m:r>
                                    </m:den>
                                  </m:f>
                                  <m:nary>
                                    <m:naryPr>
                                      <m:chr m:val="∑"/>
                                      <m:ctrlPr>
                                        <a:rPr lang="en-US" altLang="ko-KR"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𝑛</m:t>
                                      </m:r>
                                    </m:sup>
                                    <m:e>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e>
                                                <m:sub>
                                                  <m:r>
                                                    <a:rPr lang="en-US" altLang="ko-KR" b="0" i="1" smtClean="0">
                                                      <a:latin typeface="Cambria Math" panose="02040503050406030204" pitchFamily="18" charset="0"/>
                                                    </a:rPr>
                                                    <m:t>𝑖</m:t>
                                                  </m:r>
                                                </m:sub>
                                              </m:sSub>
                                            </m:e>
                                          </m:d>
                                        </m:e>
                                        <m:sup>
                                          <m:r>
                                            <a:rPr lang="en-US" altLang="ko-KR" b="0" i="1" smtClean="0">
                                              <a:latin typeface="Cambria Math" panose="02040503050406030204" pitchFamily="18" charset="0"/>
                                            </a:rPr>
                                            <m:t>2</m:t>
                                          </m:r>
                                        </m:sup>
                                      </m:sSup>
                                    </m:e>
                                  </m:nary>
                                </m:e>
                              </m:rad>
                            </m:oMath>
                          </a14:m>
                          <a:endParaRPr lang="ko-KR" altLang="en-US" dirty="0"/>
                        </a:p>
                      </a:txBody>
                      <a:tcPr anchor="ctr"/>
                    </a:tc>
                    <a:tc>
                      <a:txBody>
                        <a:bodyPr/>
                        <a:lstStyle/>
                        <a:p>
                          <a:pPr latinLnBrk="1"/>
                          <a14:m>
                            <m:oMathPara xmlns:m="http://schemas.openxmlformats.org/officeDocument/2006/math">
                              <m:oMathParaPr>
                                <m:jc m:val="centerGroup"/>
                              </m:oMathParaPr>
                              <m:oMath xmlns:m="http://schemas.openxmlformats.org/officeDocument/2006/math">
                                <m:rad>
                                  <m:radPr>
                                    <m:degHide m:val="on"/>
                                    <m:ctrlPr>
                                      <a:rPr lang="ko-KR" altLang="en-US" i="1" smtClean="0">
                                        <a:latin typeface="Cambria Math" panose="02040503050406030204" pitchFamily="18" charset="0"/>
                                      </a:rPr>
                                    </m:ctrlPr>
                                  </m:radPr>
                                  <m:deg/>
                                  <m:e>
                                    <m:r>
                                      <m:rPr>
                                        <m:sty m:val="p"/>
                                      </m:rPr>
                                      <a:rPr lang="en-US" altLang="ko-KR" b="0" i="0" smtClean="0">
                                        <a:latin typeface="Cambria Math" panose="02040503050406030204" pitchFamily="18" charset="0"/>
                                      </a:rPr>
                                      <m:t>MSE</m:t>
                                    </m:r>
                                  </m:e>
                                </m:rad>
                              </m:oMath>
                            </m:oMathPara>
                          </a14:m>
                          <a:endParaRPr lang="ko-KR" altLang="en-US" dirty="0"/>
                        </a:p>
                      </a:txBody>
                      <a:tcPr anchor="ctr"/>
                    </a:tc>
                    <a:tc>
                      <a:txBody>
                        <a:bodyPr/>
                        <a:lstStyle/>
                        <a:p>
                          <a:pPr algn="ctr" latinLnBrk="1"/>
                          <a:r>
                            <a:rPr lang="en-US" altLang="ko-KR" dirty="0"/>
                            <a:t>X</a:t>
                          </a:r>
                          <a:endParaRPr lang="ko-KR" altLang="en-US" dirty="0"/>
                        </a:p>
                      </a:txBody>
                      <a:tcPr anchor="ctr"/>
                    </a:tc>
                    <a:extLst>
                      <a:ext uri="{0D108BD9-81ED-4DB2-BD59-A6C34878D82A}">
                        <a16:rowId xmlns:a16="http://schemas.microsoft.com/office/drawing/2014/main" val="1299074326"/>
                      </a:ext>
                    </a:extLst>
                  </a:tr>
                  <a:tr h="370840">
                    <a:tc>
                      <a:txBody>
                        <a:bodyPr/>
                        <a:lstStyle/>
                        <a:p>
                          <a:pPr algn="ctr" latinLnBrk="1"/>
                          <a14:m>
                            <m:oMathPara xmlns:m="http://schemas.openxmlformats.org/officeDocument/2006/math">
                              <m:oMathParaPr>
                                <m:jc m:val="centerGroup"/>
                              </m:oMathParaPr>
                              <m:oMath xmlns:m="http://schemas.openxmlformats.org/officeDocument/2006/math">
                                <m:sSup>
                                  <m:sSupPr>
                                    <m:ctrlPr>
                                      <a:rPr lang="en-US" altLang="ko-KR" i="1" smtClean="0">
                                        <a:latin typeface="Cambria Math" panose="02040503050406030204" pitchFamily="18" charset="0"/>
                                      </a:rPr>
                                    </m:ctrlPr>
                                  </m:sSupPr>
                                  <m:e>
                                    <m:r>
                                      <m:rPr>
                                        <m:sty m:val="p"/>
                                      </m:rPr>
                                      <a:rPr lang="en-US" altLang="ko-KR" b="0" i="0" smtClean="0">
                                        <a:latin typeface="Cambria Math" panose="02040503050406030204" pitchFamily="18" charset="0"/>
                                      </a:rPr>
                                      <m:t>R</m:t>
                                    </m:r>
                                  </m:e>
                                  <m:sup>
                                    <m:r>
                                      <a:rPr lang="en-US" altLang="ko-KR" b="0" i="1" smtClean="0">
                                        <a:latin typeface="Cambria Math" panose="02040503050406030204" pitchFamily="18" charset="0"/>
                                      </a:rPr>
                                      <m:t>2</m:t>
                                    </m:r>
                                  </m:sup>
                                </m:sSup>
                              </m:oMath>
                            </m:oMathPara>
                          </a14:m>
                          <a:endParaRPr lang="en-US" altLang="ko-KR" dirty="0"/>
                        </a:p>
                        <a:p>
                          <a:pPr algn="ctr" latinLnBrk="1"/>
                          <a:r>
                            <a:rPr lang="en-US" altLang="ko-KR" dirty="0"/>
                            <a:t>(R Squared)</a:t>
                          </a:r>
                          <a:endParaRPr lang="ko-KR" altLang="en-US" dirty="0"/>
                        </a:p>
                      </a:txBody>
                      <a:tcPr anchor="ctr"/>
                    </a:tc>
                    <a:tc>
                      <a:txBody>
                        <a:bodyPr/>
                        <a:lstStyle/>
                        <a:p>
                          <a:pPr latinLnBrk="1"/>
                          <a14:m>
                            <m:oMathPara xmlns:m="http://schemas.openxmlformats.org/officeDocument/2006/math">
                              <m:oMathParaPr>
                                <m:jc m:val="centerGroup"/>
                              </m:oMathParaPr>
                              <m:oMath xmlns:m="http://schemas.openxmlformats.org/officeDocument/2006/math">
                                <m:sSup>
                                  <m:sSupPr>
                                    <m:ctrlPr>
                                      <a:rPr lang="en-US" altLang="ko-KR" i="1" smtClean="0">
                                        <a:latin typeface="Cambria Math" panose="02040503050406030204" pitchFamily="18" charset="0"/>
                                      </a:rPr>
                                    </m:ctrlPr>
                                  </m:sSupPr>
                                  <m:e>
                                    <m:r>
                                      <a:rPr lang="en-US" altLang="ko-KR" b="0" i="1" smtClean="0">
                                        <a:latin typeface="Cambria Math" panose="02040503050406030204" pitchFamily="18" charset="0"/>
                                      </a:rPr>
                                      <m:t>𝑅</m:t>
                                    </m:r>
                                  </m:e>
                                  <m:sup>
                                    <m:r>
                                      <a:rPr lang="en-US" altLang="ko-KR" b="0" i="1" smtClean="0">
                                        <a:latin typeface="Cambria Math" panose="02040503050406030204" pitchFamily="18" charset="0"/>
                                      </a:rPr>
                                      <m:t>2</m:t>
                                    </m:r>
                                  </m:sup>
                                </m:sSup>
                                <m:r>
                                  <a:rPr lang="en-US" altLang="ko-KR" b="0" i="1" smtClean="0">
                                    <a:latin typeface="Cambria Math" panose="02040503050406030204" pitchFamily="18" charset="0"/>
                                  </a:rPr>
                                  <m:t>=1−</m:t>
                                </m:r>
                                <m:f>
                                  <m:fPr>
                                    <m:ctrlPr>
                                      <a:rPr lang="en-US" altLang="ko-KR" b="0" i="1" smtClean="0">
                                        <a:latin typeface="Cambria Math" panose="02040503050406030204" pitchFamily="18" charset="0"/>
                                      </a:rPr>
                                    </m:ctrlPr>
                                  </m:fPr>
                                  <m:num>
                                    <m:nary>
                                      <m:naryPr>
                                        <m:chr m:val="∑"/>
                                        <m:ctrlPr>
                                          <a:rPr lang="en-US" altLang="ko-KR"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𝑛</m:t>
                                        </m:r>
                                      </m:sup>
                                      <m:e>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sSub>
                                                  <m:sSubPr>
                                                    <m:ctrlPr>
                                                      <a:rPr lang="en-US" altLang="ko-KR" i="1" smtClean="0">
                                                        <a:latin typeface="Cambria Math" panose="02040503050406030204" pitchFamily="18" charset="0"/>
                                                      </a:rPr>
                                                    </m:ctrlPr>
                                                  </m:sSubPr>
                                                  <m:e>
                                                    <m:acc>
                                                      <m:accPr>
                                                        <m:chr m:val="̂"/>
                                                        <m:ctrlPr>
                                                          <a:rPr lang="en-US" altLang="ko-KR" i="1">
                                                            <a:latin typeface="Cambria Math" panose="02040503050406030204" pitchFamily="18" charset="0"/>
                                                          </a:rPr>
                                                        </m:ctrlPr>
                                                      </m:accPr>
                                                      <m:e>
                                                        <m:r>
                                                          <a:rPr lang="en-US" altLang="ko-KR" i="1">
                                                            <a:latin typeface="Cambria Math" panose="02040503050406030204" pitchFamily="18" charset="0"/>
                                                          </a:rPr>
                                                          <m:t>𝑦</m:t>
                                                        </m:r>
                                                      </m:e>
                                                    </m:acc>
                                                  </m:e>
                                                  <m:sub>
                                                    <m:r>
                                                      <a:rPr lang="en-US" altLang="ko-KR" b="0" i="1" smtClean="0">
                                                        <a:latin typeface="Cambria Math" panose="02040503050406030204" pitchFamily="18" charset="0"/>
                                                      </a:rPr>
                                                      <m:t>𝑖</m:t>
                                                    </m:r>
                                                  </m:sub>
                                                </m:sSub>
                                              </m:e>
                                            </m:d>
                                          </m:e>
                                          <m:sup>
                                            <m:r>
                                              <a:rPr lang="en-US" altLang="ko-KR" b="0" i="1" smtClean="0">
                                                <a:latin typeface="Cambria Math" panose="02040503050406030204" pitchFamily="18" charset="0"/>
                                              </a:rPr>
                                              <m:t>2</m:t>
                                            </m:r>
                                          </m:sup>
                                        </m:sSup>
                                      </m:e>
                                    </m:nary>
                                  </m:num>
                                  <m:den>
                                    <m:nary>
                                      <m:naryPr>
                                        <m:chr m:val="∑"/>
                                        <m:ctrlPr>
                                          <a:rPr lang="en-US" altLang="ko-KR" i="1" smtClean="0">
                                            <a:latin typeface="Cambria Math" panose="02040503050406030204" pitchFamily="18" charset="0"/>
                                          </a:rPr>
                                        </m:ctrlPr>
                                      </m:naryPr>
                                      <m:sub>
                                        <m:r>
                                          <m:rPr>
                                            <m:brk m:alnAt="23"/>
                                          </m:rPr>
                                          <a:rPr lang="en-US" altLang="ko-KR" b="0" i="1" smtClean="0">
                                            <a:latin typeface="Cambria Math" panose="02040503050406030204" pitchFamily="18" charset="0"/>
                                          </a:rPr>
                                          <m:t>𝑖</m:t>
                                        </m:r>
                                        <m:r>
                                          <a:rPr lang="en-US" altLang="ko-KR" b="0" i="1" smtClean="0">
                                            <a:latin typeface="Cambria Math" panose="02040503050406030204" pitchFamily="18" charset="0"/>
                                          </a:rPr>
                                          <m:t>=1</m:t>
                                        </m:r>
                                      </m:sub>
                                      <m:sup>
                                        <m:r>
                                          <a:rPr lang="en-US" altLang="ko-KR" b="0" i="1" smtClean="0">
                                            <a:latin typeface="Cambria Math" panose="02040503050406030204" pitchFamily="18" charset="0"/>
                                          </a:rPr>
                                          <m:t>𝑛</m:t>
                                        </m:r>
                                      </m:sup>
                                      <m:e>
                                        <m:sSup>
                                          <m:sSupPr>
                                            <m:ctrlPr>
                                              <a:rPr lang="en-US" altLang="ko-KR" b="0" i="1" smtClean="0">
                                                <a:latin typeface="Cambria Math" panose="02040503050406030204" pitchFamily="18" charset="0"/>
                                              </a:rPr>
                                            </m:ctrlPr>
                                          </m:sSupPr>
                                          <m:e>
                                            <m:d>
                                              <m:dPr>
                                                <m:ctrlPr>
                                                  <a:rPr lang="en-US" altLang="ko-KR" b="0" i="1" smtClean="0">
                                                    <a:latin typeface="Cambria Math" panose="02040503050406030204" pitchFamily="18" charset="0"/>
                                                  </a:rPr>
                                                </m:ctrlPr>
                                              </m:d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r>
                                                  <a:rPr lang="en-US" altLang="ko-KR" b="0" i="1" smtClean="0">
                                                    <a:latin typeface="Cambria Math" panose="02040503050406030204" pitchFamily="18" charset="0"/>
                                                  </a:rPr>
                                                  <m:t>−</m:t>
                                                </m:r>
                                                <m:acc>
                                                  <m:accPr>
                                                    <m:chr m:val="̅"/>
                                                    <m:ctrlPr>
                                                      <a:rPr lang="en-US" altLang="ko-KR" b="0" i="1" smtClean="0">
                                                        <a:latin typeface="Cambria Math" panose="02040503050406030204" pitchFamily="18" charset="0"/>
                                                      </a:rPr>
                                                    </m:ctrlPr>
                                                  </m:accPr>
                                                  <m:e>
                                                    <m:sSub>
                                                      <m:sSubPr>
                                                        <m:ctrlPr>
                                                          <a:rPr lang="en-US" altLang="ko-KR" b="0" i="1" smtClean="0">
                                                            <a:latin typeface="Cambria Math" panose="02040503050406030204" pitchFamily="18" charset="0"/>
                                                          </a:rPr>
                                                        </m:ctrlPr>
                                                      </m:sSubPr>
                                                      <m:e>
                                                        <m:r>
                                                          <a:rPr lang="en-US" altLang="ko-KR" b="0" i="1" smtClean="0">
                                                            <a:latin typeface="Cambria Math" panose="02040503050406030204" pitchFamily="18" charset="0"/>
                                                          </a:rPr>
                                                          <m:t>𝑦</m:t>
                                                        </m:r>
                                                      </m:e>
                                                      <m:sub>
                                                        <m:r>
                                                          <a:rPr lang="en-US" altLang="ko-KR" b="0" i="1" smtClean="0">
                                                            <a:latin typeface="Cambria Math" panose="02040503050406030204" pitchFamily="18" charset="0"/>
                                                          </a:rPr>
                                                          <m:t>𝑖</m:t>
                                                        </m:r>
                                                      </m:sub>
                                                    </m:sSub>
                                                  </m:e>
                                                </m:acc>
                                              </m:e>
                                            </m:d>
                                          </m:e>
                                          <m:sup>
                                            <m:r>
                                              <a:rPr lang="en-US" altLang="ko-KR" b="0" i="1" smtClean="0">
                                                <a:latin typeface="Cambria Math" panose="02040503050406030204" pitchFamily="18" charset="0"/>
                                              </a:rPr>
                                              <m:t>2</m:t>
                                            </m:r>
                                          </m:sup>
                                        </m:sSup>
                                      </m:e>
                                    </m:nary>
                                  </m:den>
                                </m:f>
                              </m:oMath>
                            </m:oMathPara>
                          </a14:m>
                          <a:endParaRPr lang="ko-KR" altLang="en-US" dirty="0"/>
                        </a:p>
                      </a:txBody>
                      <a:tcPr anchor="ctr"/>
                    </a:tc>
                    <a:tc>
                      <a:txBody>
                        <a:bodyPr/>
                        <a:lstStyle/>
                        <a:p>
                          <a:pPr latinLnBrk="1"/>
                          <a14:m>
                            <m:oMathPara xmlns:m="http://schemas.openxmlformats.org/officeDocument/2006/math">
                              <m:oMathParaPr>
                                <m:jc m:val="centerGroup"/>
                              </m:oMathParaPr>
                              <m:oMath xmlns:m="http://schemas.openxmlformats.org/officeDocument/2006/math">
                                <m:r>
                                  <a:rPr lang="en-US" altLang="ko-KR" b="0" i="1" smtClean="0">
                                    <a:latin typeface="Cambria Math" panose="02040503050406030204" pitchFamily="18" charset="0"/>
                                  </a:rPr>
                                  <m:t>1−</m:t>
                                </m:r>
                                <m:f>
                                  <m:fPr>
                                    <m:ctrlPr>
                                      <a:rPr lang="en-US" altLang="ko-KR" b="0" i="1" smtClean="0">
                                        <a:latin typeface="Cambria Math" panose="02040503050406030204" pitchFamily="18" charset="0"/>
                                      </a:rPr>
                                    </m:ctrlPr>
                                  </m:fPr>
                                  <m:num>
                                    <m:r>
                                      <m:rPr>
                                        <m:sty m:val="p"/>
                                      </m:rPr>
                                      <a:rPr lang="en-US" altLang="ko-KR" b="0" i="0" smtClean="0">
                                        <a:latin typeface="Cambria Math" panose="02040503050406030204" pitchFamily="18" charset="0"/>
                                      </a:rPr>
                                      <m:t>MSE</m:t>
                                    </m:r>
                                  </m:num>
                                  <m:den>
                                    <m:r>
                                      <m:rPr>
                                        <m:sty m:val="p"/>
                                      </m:rPr>
                                      <a:rPr lang="en-US" altLang="ko-KR" b="0" i="0" smtClean="0">
                                        <a:latin typeface="Cambria Math" panose="02040503050406030204" pitchFamily="18" charset="0"/>
                                      </a:rPr>
                                      <m:t>Var</m:t>
                                    </m:r>
                                    <m:r>
                                      <a:rPr lang="en-US" altLang="ko-KR" b="0" i="0" smtClean="0">
                                        <a:latin typeface="Cambria Math" panose="02040503050406030204" pitchFamily="18" charset="0"/>
                                      </a:rPr>
                                      <m:t>(</m:t>
                                    </m:r>
                                    <m:r>
                                      <a:rPr lang="en-US" altLang="ko-KR" b="0" i="1" smtClean="0">
                                        <a:latin typeface="Cambria Math" panose="02040503050406030204" pitchFamily="18" charset="0"/>
                                      </a:rPr>
                                      <m:t>𝑦</m:t>
                                    </m:r>
                                    <m:r>
                                      <a:rPr lang="en-US" altLang="ko-KR" b="0" i="0" smtClean="0">
                                        <a:latin typeface="Cambria Math" panose="02040503050406030204" pitchFamily="18" charset="0"/>
                                      </a:rPr>
                                      <m:t>)</m:t>
                                    </m:r>
                                  </m:den>
                                </m:f>
                              </m:oMath>
                            </m:oMathPara>
                          </a14:m>
                          <a:endParaRPr lang="ko-KR" altLang="en-US" i="0" dirty="0"/>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dirty="0">
                              <a:solidFill>
                                <a:schemeClr val="dk1"/>
                              </a:solidFill>
                              <a:effectLst/>
                              <a:latin typeface="+mn-lt"/>
                              <a:ea typeface="+mn-ea"/>
                              <a:cs typeface="+mn-cs"/>
                            </a:rPr>
                            <a:t>from </a:t>
                          </a:r>
                          <a:r>
                            <a:rPr lang="en-US" altLang="ko-KR" sz="1800" b="0" kern="1200" dirty="0" err="1">
                              <a:solidFill>
                                <a:schemeClr val="dk1"/>
                              </a:solidFill>
                              <a:effectLst/>
                              <a:latin typeface="+mn-lt"/>
                              <a:ea typeface="+mn-ea"/>
                              <a:cs typeface="+mn-cs"/>
                            </a:rPr>
                            <a:t>sklearn.metrics</a:t>
                          </a:r>
                          <a:r>
                            <a:rPr lang="en-US" altLang="ko-KR" sz="1800" b="0" kern="1200" dirty="0">
                              <a:solidFill>
                                <a:schemeClr val="dk1"/>
                              </a:solidFill>
                              <a:effectLst/>
                              <a:latin typeface="+mn-lt"/>
                              <a:ea typeface="+mn-ea"/>
                              <a:cs typeface="+mn-cs"/>
                            </a:rPr>
                            <a:t> import r2_score</a:t>
                          </a:r>
                        </a:p>
                      </a:txBody>
                      <a:tcPr anchor="ctr"/>
                    </a:tc>
                    <a:extLst>
                      <a:ext uri="{0D108BD9-81ED-4DB2-BD59-A6C34878D82A}">
                        <a16:rowId xmlns:a16="http://schemas.microsoft.com/office/drawing/2014/main" val="548753846"/>
                      </a:ext>
                    </a:extLst>
                  </a:tr>
                </a:tbl>
              </a:graphicData>
            </a:graphic>
          </p:graphicFrame>
        </mc:Choice>
        <mc:Fallback xmlns="">
          <p:graphicFrame>
            <p:nvGraphicFramePr>
              <p:cNvPr id="3" name="표 2">
                <a:extLst>
                  <a:ext uri="{FF2B5EF4-FFF2-40B4-BE49-F238E27FC236}">
                    <a16:creationId xmlns:a16="http://schemas.microsoft.com/office/drawing/2014/main" id="{DCD02CA3-CBA9-40C9-8E1A-162712E7751A}"/>
                  </a:ext>
                </a:extLst>
              </p:cNvPr>
              <p:cNvGraphicFramePr>
                <a:graphicFrameLocks noGrp="1"/>
              </p:cNvGraphicFramePr>
              <p:nvPr>
                <p:extLst>
                  <p:ext uri="{D42A27DB-BD31-4B8C-83A1-F6EECF244321}">
                    <p14:modId xmlns:p14="http://schemas.microsoft.com/office/powerpoint/2010/main" val="2609531514"/>
                  </p:ext>
                </p:extLst>
              </p:nvPr>
            </p:nvGraphicFramePr>
            <p:xfrm>
              <a:off x="222394" y="1829822"/>
              <a:ext cx="11406961" cy="3819716"/>
            </p:xfrm>
            <a:graphic>
              <a:graphicData uri="http://schemas.openxmlformats.org/drawingml/2006/table">
                <a:tbl>
                  <a:tblPr firstRow="1" bandRow="1">
                    <a:tableStyleId>{5C22544A-7EE6-4342-B048-85BDC9FD1C3A}</a:tableStyleId>
                  </a:tblPr>
                  <a:tblGrid>
                    <a:gridCol w="1787790">
                      <a:extLst>
                        <a:ext uri="{9D8B030D-6E8A-4147-A177-3AD203B41FA5}">
                          <a16:colId xmlns:a16="http://schemas.microsoft.com/office/drawing/2014/main" val="4086748140"/>
                        </a:ext>
                      </a:extLst>
                    </a:gridCol>
                    <a:gridCol w="2609215">
                      <a:extLst>
                        <a:ext uri="{9D8B030D-6E8A-4147-A177-3AD203B41FA5}">
                          <a16:colId xmlns:a16="http://schemas.microsoft.com/office/drawing/2014/main" val="2884271514"/>
                        </a:ext>
                      </a:extLst>
                    </a:gridCol>
                    <a:gridCol w="2097405">
                      <a:extLst>
                        <a:ext uri="{9D8B030D-6E8A-4147-A177-3AD203B41FA5}">
                          <a16:colId xmlns:a16="http://schemas.microsoft.com/office/drawing/2014/main" val="3201124153"/>
                        </a:ext>
                      </a:extLst>
                    </a:gridCol>
                    <a:gridCol w="4912551">
                      <a:extLst>
                        <a:ext uri="{9D8B030D-6E8A-4147-A177-3AD203B41FA5}">
                          <a16:colId xmlns:a16="http://schemas.microsoft.com/office/drawing/2014/main" val="921742449"/>
                        </a:ext>
                      </a:extLst>
                    </a:gridCol>
                  </a:tblGrid>
                  <a:tr h="370840">
                    <a:tc>
                      <a:txBody>
                        <a:bodyPr/>
                        <a:lstStyle/>
                        <a:p>
                          <a:pPr algn="ctr" latinLnBrk="1"/>
                          <a:r>
                            <a:rPr lang="ko-KR" altLang="en-US" dirty="0"/>
                            <a:t>이름</a:t>
                          </a:r>
                        </a:p>
                      </a:txBody>
                      <a:tcPr anchor="ctr"/>
                    </a:tc>
                    <a:tc>
                      <a:txBody>
                        <a:bodyPr/>
                        <a:lstStyle/>
                        <a:p>
                          <a:pPr algn="ctr" latinLnBrk="1"/>
                          <a:r>
                            <a:rPr lang="ko-KR" altLang="en-US" dirty="0"/>
                            <a:t>수식</a:t>
                          </a:r>
                        </a:p>
                      </a:txBody>
                      <a:tcPr/>
                    </a:tc>
                    <a:tc>
                      <a:txBody>
                        <a:bodyPr/>
                        <a:lstStyle/>
                        <a:p>
                          <a:pPr algn="ctr" latinLnBrk="1"/>
                          <a:r>
                            <a:rPr lang="ko-KR" altLang="en-US" dirty="0"/>
                            <a:t>의미</a:t>
                          </a:r>
                        </a:p>
                      </a:txBody>
                      <a:tcPr/>
                    </a:tc>
                    <a:tc>
                      <a:txBody>
                        <a:bodyPr/>
                        <a:lstStyle/>
                        <a:p>
                          <a:pPr algn="ctr" latinLnBrk="1"/>
                          <a:r>
                            <a:rPr lang="en-US" altLang="ko-KR" dirty="0" err="1"/>
                            <a:t>Scikit</a:t>
                          </a:r>
                          <a:r>
                            <a:rPr lang="en-US" altLang="ko-KR" dirty="0"/>
                            <a:t>-Learn</a:t>
                          </a:r>
                          <a:endParaRPr lang="ko-KR" altLang="en-US" dirty="0"/>
                        </a:p>
                      </a:txBody>
                      <a:tcPr/>
                    </a:tc>
                    <a:extLst>
                      <a:ext uri="{0D108BD9-81ED-4DB2-BD59-A6C34878D82A}">
                        <a16:rowId xmlns:a16="http://schemas.microsoft.com/office/drawing/2014/main" val="2012032227"/>
                      </a:ext>
                    </a:extLst>
                  </a:tr>
                  <a:tr h="914400">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ko-KR" sz="1800" b="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MAE</a:t>
                          </a:r>
                          <a:br>
                            <a:rPr lang="en-US" altLang="ko-KR" sz="1800" b="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br>
                          <a:r>
                            <a:rPr lang="en-US" altLang="ko-KR" sz="1800" b="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(Mean Absolute Error)</a:t>
                          </a:r>
                        </a:p>
                      </a:txBody>
                      <a:tcPr anchor="ctr"/>
                    </a:tc>
                    <a:tc>
                      <a:txBody>
                        <a:bodyPr/>
                        <a:lstStyle/>
                        <a:p>
                          <a:endParaRPr lang="ko-KR"/>
                        </a:p>
                      </a:txBody>
                      <a:tcPr anchor="ctr">
                        <a:blipFill>
                          <a:blip r:embed="rId4"/>
                          <a:stretch>
                            <a:fillRect l="-68531" t="-45333" r="-268998" b="-284000"/>
                          </a:stretch>
                        </a:blipFill>
                      </a:tcPr>
                    </a:tc>
                    <a:tc>
                      <a:txBody>
                        <a:bodyPr/>
                        <a:lstStyle/>
                        <a:p>
                          <a:pPr latinLnBrk="1"/>
                          <a:r>
                            <a:rPr lang="en-US" altLang="ko-KR" dirty="0"/>
                            <a:t>(</a:t>
                          </a:r>
                          <a:r>
                            <a:rPr lang="ko-KR" altLang="en-US" dirty="0" err="1"/>
                            <a:t>실제값</a:t>
                          </a:r>
                          <a:r>
                            <a:rPr lang="en-US" altLang="ko-KR" dirty="0"/>
                            <a:t>-</a:t>
                          </a:r>
                          <a:r>
                            <a:rPr lang="ko-KR" altLang="en-US" dirty="0" err="1"/>
                            <a:t>예측값</a:t>
                          </a:r>
                          <a:r>
                            <a:rPr lang="en-US" altLang="ko-KR" dirty="0"/>
                            <a:t>)</a:t>
                          </a:r>
                          <a:r>
                            <a:rPr lang="ko-KR" altLang="en-US" dirty="0"/>
                            <a:t>의 </a:t>
                          </a:r>
                          <a:br>
                            <a:rPr lang="en-US" altLang="ko-KR" dirty="0"/>
                          </a:br>
                          <a:r>
                            <a:rPr lang="ko-KR" altLang="en-US" dirty="0"/>
                            <a:t>절대값의 평균</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dirty="0">
                              <a:solidFill>
                                <a:schemeClr val="dk1"/>
                              </a:solidFill>
                              <a:effectLst/>
                              <a:latin typeface="+mn-lt"/>
                              <a:ea typeface="+mn-ea"/>
                              <a:cs typeface="+mn-cs"/>
                            </a:rPr>
                            <a:t>from </a:t>
                          </a:r>
                          <a:r>
                            <a:rPr lang="en-US" altLang="ko-KR" sz="1800" b="0" kern="1200" dirty="0" err="1">
                              <a:solidFill>
                                <a:schemeClr val="dk1"/>
                              </a:solidFill>
                              <a:effectLst/>
                              <a:latin typeface="+mn-lt"/>
                              <a:ea typeface="+mn-ea"/>
                              <a:cs typeface="+mn-cs"/>
                            </a:rPr>
                            <a:t>sklearn.metrics</a:t>
                          </a:r>
                          <a:r>
                            <a:rPr lang="en-US" altLang="ko-KR" sz="1800" b="0" kern="1200" dirty="0">
                              <a:solidFill>
                                <a:schemeClr val="dk1"/>
                              </a:solidFill>
                              <a:effectLst/>
                              <a:latin typeface="+mn-lt"/>
                              <a:ea typeface="+mn-ea"/>
                              <a:cs typeface="+mn-cs"/>
                            </a:rPr>
                            <a:t> import </a:t>
                          </a:r>
                          <a:r>
                            <a:rPr lang="en-US" altLang="ko-KR" sz="1800" b="0" kern="1200" dirty="0" err="1">
                              <a:solidFill>
                                <a:schemeClr val="dk1"/>
                              </a:solidFill>
                              <a:effectLst/>
                              <a:latin typeface="+mn-lt"/>
                              <a:ea typeface="+mn-ea"/>
                              <a:cs typeface="+mn-cs"/>
                            </a:rPr>
                            <a:t>mean_absolute_error</a:t>
                          </a:r>
                          <a:endParaRPr lang="en-US" altLang="ko-KR"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176080299"/>
                      </a:ext>
                    </a:extLst>
                  </a:tr>
                  <a:tr h="914400">
                    <a:tc>
                      <a:txBody>
                        <a:bodyPr/>
                        <a:lstStyle/>
                        <a:p>
                          <a:pPr algn="ctr" latinLnBrk="1"/>
                          <a:r>
                            <a:rPr lang="en-US" altLang="ko-KR" dirty="0"/>
                            <a:t>MSE</a:t>
                          </a:r>
                        </a:p>
                        <a:p>
                          <a:pPr algn="ctr" latinLnBrk="1"/>
                          <a:r>
                            <a:rPr lang="en-US" altLang="ko-KR" dirty="0"/>
                            <a:t>(Mean Squared Error)</a:t>
                          </a:r>
                          <a:endParaRPr lang="ko-KR" altLang="en-US" dirty="0"/>
                        </a:p>
                      </a:txBody>
                      <a:tcPr anchor="ctr"/>
                    </a:tc>
                    <a:tc>
                      <a:txBody>
                        <a:bodyPr/>
                        <a:lstStyle/>
                        <a:p>
                          <a:endParaRPr lang="ko-KR"/>
                        </a:p>
                      </a:txBody>
                      <a:tcPr anchor="ctr">
                        <a:blipFill>
                          <a:blip r:embed="rId4"/>
                          <a:stretch>
                            <a:fillRect l="-68531" t="-145333" r="-268998" b="-184000"/>
                          </a:stretch>
                        </a:blipFill>
                      </a:tcPr>
                    </a:tc>
                    <a:tc>
                      <a:txBody>
                        <a:bodyPr/>
                        <a:lstStyle/>
                        <a:p>
                          <a:pPr latinLnBrk="1"/>
                          <a:r>
                            <a:rPr lang="en-US" altLang="ko-KR" dirty="0"/>
                            <a:t>(</a:t>
                          </a:r>
                          <a:r>
                            <a:rPr lang="ko-KR" altLang="en-US" dirty="0" err="1"/>
                            <a:t>실제값</a:t>
                          </a:r>
                          <a:r>
                            <a:rPr lang="en-US" altLang="ko-KR" dirty="0"/>
                            <a:t>-</a:t>
                          </a:r>
                          <a:r>
                            <a:rPr lang="ko-KR" altLang="en-US" dirty="0" err="1"/>
                            <a:t>예측값</a:t>
                          </a:r>
                          <a:r>
                            <a:rPr lang="en-US" altLang="ko-KR" dirty="0"/>
                            <a:t>)</a:t>
                          </a:r>
                          <a:r>
                            <a:rPr lang="ko-KR" altLang="en-US" dirty="0"/>
                            <a:t>의</a:t>
                          </a:r>
                          <a:br>
                            <a:rPr lang="en-US" altLang="ko-KR" dirty="0"/>
                          </a:br>
                          <a:r>
                            <a:rPr lang="ko-KR" altLang="en-US" dirty="0"/>
                            <a:t>제곱의 평균</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dirty="0">
                              <a:solidFill>
                                <a:schemeClr val="dk1"/>
                              </a:solidFill>
                              <a:effectLst/>
                              <a:latin typeface="+mn-lt"/>
                              <a:ea typeface="+mn-ea"/>
                              <a:cs typeface="+mn-cs"/>
                            </a:rPr>
                            <a:t>from </a:t>
                          </a:r>
                          <a:r>
                            <a:rPr lang="en-US" altLang="ko-KR" sz="1800" b="0" kern="1200" dirty="0" err="1">
                              <a:solidFill>
                                <a:schemeClr val="dk1"/>
                              </a:solidFill>
                              <a:effectLst/>
                              <a:latin typeface="+mn-lt"/>
                              <a:ea typeface="+mn-ea"/>
                              <a:cs typeface="+mn-cs"/>
                            </a:rPr>
                            <a:t>sklearn.metrics</a:t>
                          </a:r>
                          <a:r>
                            <a:rPr lang="en-US" altLang="ko-KR" sz="1800" b="0" kern="1200" dirty="0">
                              <a:solidFill>
                                <a:schemeClr val="dk1"/>
                              </a:solidFill>
                              <a:effectLst/>
                              <a:latin typeface="+mn-lt"/>
                              <a:ea typeface="+mn-ea"/>
                              <a:cs typeface="+mn-cs"/>
                            </a:rPr>
                            <a:t> import </a:t>
                          </a:r>
                          <a:r>
                            <a:rPr lang="en-US" altLang="ko-KR" sz="1800" b="0" kern="1200" dirty="0" err="1">
                              <a:solidFill>
                                <a:schemeClr val="dk1"/>
                              </a:solidFill>
                              <a:effectLst/>
                              <a:latin typeface="+mn-lt"/>
                              <a:ea typeface="+mn-ea"/>
                              <a:cs typeface="+mn-cs"/>
                            </a:rPr>
                            <a:t>mean_squared_error</a:t>
                          </a:r>
                          <a:endParaRPr lang="en-US" altLang="ko-KR" sz="1800" b="0" kern="1200" dirty="0">
                            <a:solidFill>
                              <a:schemeClr val="dk1"/>
                            </a:solidFill>
                            <a:effectLst/>
                            <a:latin typeface="+mn-lt"/>
                            <a:ea typeface="+mn-ea"/>
                            <a:cs typeface="+mn-cs"/>
                          </a:endParaRPr>
                        </a:p>
                      </a:txBody>
                      <a:tcPr anchor="ctr"/>
                    </a:tc>
                    <a:extLst>
                      <a:ext uri="{0D108BD9-81ED-4DB2-BD59-A6C34878D82A}">
                        <a16:rowId xmlns:a16="http://schemas.microsoft.com/office/drawing/2014/main" val="3775121281"/>
                      </a:ext>
                    </a:extLst>
                  </a:tr>
                  <a:tr h="914400">
                    <a:tc>
                      <a:txBody>
                        <a:bodyPr/>
                        <a:lstStyle/>
                        <a:p>
                          <a:pPr algn="ctr" latinLnBrk="1"/>
                          <a:r>
                            <a:rPr lang="en-US" altLang="ko-KR" dirty="0"/>
                            <a:t>RMSE</a:t>
                          </a:r>
                        </a:p>
                        <a:p>
                          <a:pPr algn="ctr" latinLnBrk="1"/>
                          <a:r>
                            <a:rPr lang="en-US" altLang="ko-KR" dirty="0"/>
                            <a:t>(Root Mean Squared Error)</a:t>
                          </a:r>
                          <a:endParaRPr lang="ko-KR" altLang="en-US" dirty="0"/>
                        </a:p>
                      </a:txBody>
                      <a:tcPr anchor="ctr"/>
                    </a:tc>
                    <a:tc>
                      <a:txBody>
                        <a:bodyPr/>
                        <a:lstStyle/>
                        <a:p>
                          <a:endParaRPr lang="ko-KR"/>
                        </a:p>
                      </a:txBody>
                      <a:tcPr anchor="ctr">
                        <a:blipFill>
                          <a:blip r:embed="rId4"/>
                          <a:stretch>
                            <a:fillRect l="-68531" t="-245333" r="-268998" b="-84000"/>
                          </a:stretch>
                        </a:blipFill>
                      </a:tcPr>
                    </a:tc>
                    <a:tc>
                      <a:txBody>
                        <a:bodyPr/>
                        <a:lstStyle/>
                        <a:p>
                          <a:endParaRPr lang="ko-KR"/>
                        </a:p>
                      </a:txBody>
                      <a:tcPr anchor="ctr">
                        <a:blipFill>
                          <a:blip r:embed="rId4"/>
                          <a:stretch>
                            <a:fillRect l="-210174" t="-245333" r="-235465" b="-84000"/>
                          </a:stretch>
                        </a:blipFill>
                      </a:tcPr>
                    </a:tc>
                    <a:tc>
                      <a:txBody>
                        <a:bodyPr/>
                        <a:lstStyle/>
                        <a:p>
                          <a:pPr algn="ctr" latinLnBrk="1"/>
                          <a:r>
                            <a:rPr lang="en-US" altLang="ko-KR" dirty="0"/>
                            <a:t>X</a:t>
                          </a:r>
                          <a:endParaRPr lang="ko-KR" altLang="en-US" dirty="0"/>
                        </a:p>
                      </a:txBody>
                      <a:tcPr anchor="ctr"/>
                    </a:tc>
                    <a:extLst>
                      <a:ext uri="{0D108BD9-81ED-4DB2-BD59-A6C34878D82A}">
                        <a16:rowId xmlns:a16="http://schemas.microsoft.com/office/drawing/2014/main" val="1299074326"/>
                      </a:ext>
                    </a:extLst>
                  </a:tr>
                  <a:tr h="705676">
                    <a:tc>
                      <a:txBody>
                        <a:bodyPr/>
                        <a:lstStyle/>
                        <a:p>
                          <a:endParaRPr lang="ko-KR"/>
                        </a:p>
                      </a:txBody>
                      <a:tcPr anchor="ctr">
                        <a:blipFill>
                          <a:blip r:embed="rId4"/>
                          <a:stretch>
                            <a:fillRect l="-341" t="-446552" r="-540273" b="-8621"/>
                          </a:stretch>
                        </a:blipFill>
                      </a:tcPr>
                    </a:tc>
                    <a:tc>
                      <a:txBody>
                        <a:bodyPr/>
                        <a:lstStyle/>
                        <a:p>
                          <a:endParaRPr lang="ko-KR"/>
                        </a:p>
                      </a:txBody>
                      <a:tcPr anchor="ctr">
                        <a:blipFill>
                          <a:blip r:embed="rId4"/>
                          <a:stretch>
                            <a:fillRect l="-68531" t="-446552" r="-268998" b="-8621"/>
                          </a:stretch>
                        </a:blipFill>
                      </a:tcPr>
                    </a:tc>
                    <a:tc>
                      <a:txBody>
                        <a:bodyPr/>
                        <a:lstStyle/>
                        <a:p>
                          <a:endParaRPr lang="ko-KR"/>
                        </a:p>
                      </a:txBody>
                      <a:tcPr anchor="ctr">
                        <a:blipFill>
                          <a:blip r:embed="rId4"/>
                          <a:stretch>
                            <a:fillRect l="-210174" t="-446552" r="-235465" b="-8621"/>
                          </a:stretch>
                        </a:blip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800" b="0" kern="1200" dirty="0">
                              <a:solidFill>
                                <a:schemeClr val="dk1"/>
                              </a:solidFill>
                              <a:effectLst/>
                              <a:latin typeface="+mn-lt"/>
                              <a:ea typeface="+mn-ea"/>
                              <a:cs typeface="+mn-cs"/>
                            </a:rPr>
                            <a:t>from </a:t>
                          </a:r>
                          <a:r>
                            <a:rPr lang="en-US" altLang="ko-KR" sz="1800" b="0" kern="1200" dirty="0" err="1">
                              <a:solidFill>
                                <a:schemeClr val="dk1"/>
                              </a:solidFill>
                              <a:effectLst/>
                              <a:latin typeface="+mn-lt"/>
                              <a:ea typeface="+mn-ea"/>
                              <a:cs typeface="+mn-cs"/>
                            </a:rPr>
                            <a:t>sklearn.metrics</a:t>
                          </a:r>
                          <a:r>
                            <a:rPr lang="en-US" altLang="ko-KR" sz="1800" b="0" kern="1200" dirty="0">
                              <a:solidFill>
                                <a:schemeClr val="dk1"/>
                              </a:solidFill>
                              <a:effectLst/>
                              <a:latin typeface="+mn-lt"/>
                              <a:ea typeface="+mn-ea"/>
                              <a:cs typeface="+mn-cs"/>
                            </a:rPr>
                            <a:t> import r2_score</a:t>
                          </a:r>
                        </a:p>
                      </a:txBody>
                      <a:tcPr anchor="ctr"/>
                    </a:tc>
                    <a:extLst>
                      <a:ext uri="{0D108BD9-81ED-4DB2-BD59-A6C34878D82A}">
                        <a16:rowId xmlns:a16="http://schemas.microsoft.com/office/drawing/2014/main" val="548753846"/>
                      </a:ext>
                    </a:extLst>
                  </a:tr>
                </a:tbl>
              </a:graphicData>
            </a:graphic>
          </p:graphicFrame>
        </mc:Fallback>
      </mc:AlternateContent>
    </p:spTree>
    <p:extLst>
      <p:ext uri="{BB962C8B-B14F-4D97-AF65-F5344CB8AC3E}">
        <p14:creationId xmlns:p14="http://schemas.microsoft.com/office/powerpoint/2010/main" val="6468123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29" y="2600489"/>
            <a:ext cx="11456671" cy="11998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a:t>
            </a:r>
            <a:r>
              <a:rPr lang="en-US" altLang="ko-KR" sz="4800" dirty="0">
                <a:solidFill>
                  <a:srgbClr val="000000"/>
                </a:solidFill>
                <a:latin typeface="IntelOne Display Light" panose="020B0403020203020204" pitchFamily="34" charset="0"/>
              </a:rPr>
              <a:t>8-9</a:t>
            </a:r>
            <a:r>
              <a:rPr lang="en-US"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회귀 모델 평가에 필요한 함수 작성 및 평가</a:t>
            </a:r>
            <a:endParaRPr lang="en-US" sz="4800" dirty="0">
              <a:solidFill>
                <a:srgbClr val="000000"/>
              </a:solidFill>
              <a:latin typeface="IntelOne Display Light" panose="020B0403020203020204" pitchFamily="34" charset="0"/>
            </a:endParaRPr>
          </a:p>
        </p:txBody>
      </p:sp>
      <p:sp>
        <p:nvSpPr>
          <p:cNvPr id="8" name="Title 1">
            <a:extLst>
              <a:ext uri="{FF2B5EF4-FFF2-40B4-BE49-F238E27FC236}">
                <a16:creationId xmlns:a16="http://schemas.microsoft.com/office/drawing/2014/main" id="{88502207-1923-4880-8E9B-83C748CF70E9}"/>
              </a:ext>
            </a:extLst>
          </p:cNvPr>
          <p:cNvSpPr txBox="1">
            <a:spLocks/>
          </p:cNvSpPr>
          <p:nvPr/>
        </p:nvSpPr>
        <p:spPr>
          <a:xfrm>
            <a:off x="263512" y="2370236"/>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1132908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평가에 필요한 함수 작성</a:t>
            </a:r>
            <a:endParaRPr lang="en-US" dirty="0">
              <a:solidFill>
                <a:srgbClr val="000000"/>
              </a:solidFill>
            </a:endParaRPr>
          </a:p>
        </p:txBody>
      </p:sp>
      <p:pic>
        <p:nvPicPr>
          <p:cNvPr id="3" name="그림 2">
            <a:extLst>
              <a:ext uri="{FF2B5EF4-FFF2-40B4-BE49-F238E27FC236}">
                <a16:creationId xmlns:a16="http://schemas.microsoft.com/office/drawing/2014/main" id="{D3D6821D-84AF-44D2-9211-0692A68FF86B}"/>
              </a:ext>
            </a:extLst>
          </p:cNvPr>
          <p:cNvPicPr>
            <a:picLocks noChangeAspect="1"/>
          </p:cNvPicPr>
          <p:nvPr/>
        </p:nvPicPr>
        <p:blipFill>
          <a:blip r:embed="rId4"/>
          <a:stretch>
            <a:fillRect/>
          </a:stretch>
        </p:blipFill>
        <p:spPr>
          <a:xfrm>
            <a:off x="1639762" y="1488090"/>
            <a:ext cx="8912476" cy="2839822"/>
          </a:xfrm>
          <a:prstGeom prst="rect">
            <a:avLst/>
          </a:prstGeom>
        </p:spPr>
      </p:pic>
    </p:spTree>
    <p:extLst>
      <p:ext uri="{BB962C8B-B14F-4D97-AF65-F5344CB8AC3E}">
        <p14:creationId xmlns:p14="http://schemas.microsoft.com/office/powerpoint/2010/main" val="299639838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평가</a:t>
            </a:r>
            <a:endParaRPr lang="en-US" dirty="0">
              <a:solidFill>
                <a:srgbClr val="000000"/>
              </a:solidFill>
            </a:endParaRPr>
          </a:p>
        </p:txBody>
      </p:sp>
      <p:pic>
        <p:nvPicPr>
          <p:cNvPr id="2" name="그림 1">
            <a:extLst>
              <a:ext uri="{FF2B5EF4-FFF2-40B4-BE49-F238E27FC236}">
                <a16:creationId xmlns:a16="http://schemas.microsoft.com/office/drawing/2014/main" id="{85B583F0-E987-43E0-91AE-826A06D53202}"/>
              </a:ext>
            </a:extLst>
          </p:cNvPr>
          <p:cNvPicPr>
            <a:picLocks noChangeAspect="1"/>
          </p:cNvPicPr>
          <p:nvPr/>
        </p:nvPicPr>
        <p:blipFill>
          <a:blip r:embed="rId4"/>
          <a:stretch>
            <a:fillRect/>
          </a:stretch>
        </p:blipFill>
        <p:spPr>
          <a:xfrm>
            <a:off x="1005873" y="1920345"/>
            <a:ext cx="10180254" cy="3017311"/>
          </a:xfrm>
          <a:prstGeom prst="rect">
            <a:avLst/>
          </a:prstGeom>
        </p:spPr>
      </p:pic>
    </p:spTree>
    <p:extLst>
      <p:ext uri="{BB962C8B-B14F-4D97-AF65-F5344CB8AC3E}">
        <p14:creationId xmlns:p14="http://schemas.microsoft.com/office/powerpoint/2010/main" val="15817456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29" y="2600488"/>
            <a:ext cx="11456671" cy="22692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a:t>
            </a:r>
            <a:r>
              <a:rPr lang="en-US" altLang="ko-KR" sz="4800" dirty="0">
                <a:solidFill>
                  <a:srgbClr val="000000"/>
                </a:solidFill>
                <a:latin typeface="IntelOne Display Light" panose="020B0403020203020204" pitchFamily="34" charset="0"/>
              </a:rPr>
              <a:t>10-11</a:t>
            </a:r>
            <a:r>
              <a:rPr lang="en-US"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모델의 </a:t>
            </a:r>
            <a:r>
              <a:rPr lang="ko-KR" altLang="en-US" sz="4800" dirty="0" err="1">
                <a:solidFill>
                  <a:srgbClr val="000000"/>
                </a:solidFill>
                <a:latin typeface="IntelOne Display Light" panose="020B0403020203020204" pitchFamily="34" charset="0"/>
              </a:rPr>
              <a:t>하이퍼파라미터</a:t>
            </a:r>
            <a:r>
              <a:rPr lang="ko-KR" altLang="en-US" sz="4800" dirty="0">
                <a:solidFill>
                  <a:srgbClr val="000000"/>
                </a:solidFill>
                <a:latin typeface="IntelOne Display Light" panose="020B0403020203020204" pitchFamily="34" charset="0"/>
              </a:rPr>
              <a:t> 확인 및 데이터 각 항목의 중요도 파악</a:t>
            </a:r>
            <a:endParaRPr lang="en-US" sz="4800" dirty="0">
              <a:solidFill>
                <a:srgbClr val="000000"/>
              </a:solidFill>
              <a:latin typeface="IntelOne Display Light" panose="020B0403020203020204" pitchFamily="34" charset="0"/>
            </a:endParaRPr>
          </a:p>
        </p:txBody>
      </p:sp>
      <p:sp>
        <p:nvSpPr>
          <p:cNvPr id="8" name="Title 1">
            <a:extLst>
              <a:ext uri="{FF2B5EF4-FFF2-40B4-BE49-F238E27FC236}">
                <a16:creationId xmlns:a16="http://schemas.microsoft.com/office/drawing/2014/main" id="{88502207-1923-4880-8E9B-83C748CF70E9}"/>
              </a:ext>
            </a:extLst>
          </p:cNvPr>
          <p:cNvSpPr txBox="1">
            <a:spLocks/>
          </p:cNvSpPr>
          <p:nvPr/>
        </p:nvSpPr>
        <p:spPr>
          <a:xfrm>
            <a:off x="263512" y="2370236"/>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1872574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31271" y="233515"/>
            <a:ext cx="11807974" cy="1176181"/>
          </a:xfrm>
        </p:spPr>
        <p:txBody>
          <a:bodyPr/>
          <a:lstStyle/>
          <a:p>
            <a:r>
              <a:rPr lang="ko-KR" altLang="en-US" dirty="0">
                <a:solidFill>
                  <a:srgbClr val="000000"/>
                </a:solidFill>
                <a:latin typeface="IntelOne Display Light" panose="020B0403020203020204" pitchFamily="34" charset="0"/>
              </a:rPr>
              <a:t>모델의 </a:t>
            </a:r>
            <a:r>
              <a:rPr lang="ko-KR" altLang="en-US" dirty="0" err="1">
                <a:solidFill>
                  <a:srgbClr val="000000"/>
                </a:solidFill>
                <a:latin typeface="IntelOne Display Light" panose="020B0403020203020204" pitchFamily="34" charset="0"/>
              </a:rPr>
              <a:t>하이퍼파라미터</a:t>
            </a:r>
            <a:r>
              <a:rPr lang="ko-KR" altLang="en-US" dirty="0">
                <a:solidFill>
                  <a:srgbClr val="000000"/>
                </a:solidFill>
                <a:latin typeface="IntelOne Display Light" panose="020B0403020203020204" pitchFamily="34" charset="0"/>
              </a:rPr>
              <a:t> 확인 </a:t>
            </a:r>
            <a:endParaRPr lang="en-US" dirty="0">
              <a:solidFill>
                <a:srgbClr val="000000"/>
              </a:solidFill>
            </a:endParaRPr>
          </a:p>
        </p:txBody>
      </p:sp>
      <p:grpSp>
        <p:nvGrpSpPr>
          <p:cNvPr id="13" name="그룹 12">
            <a:extLst>
              <a:ext uri="{FF2B5EF4-FFF2-40B4-BE49-F238E27FC236}">
                <a16:creationId xmlns:a16="http://schemas.microsoft.com/office/drawing/2014/main" id="{937F43C4-60BC-4B86-99C2-76B711F3E9C0}"/>
              </a:ext>
            </a:extLst>
          </p:cNvPr>
          <p:cNvGrpSpPr/>
          <p:nvPr/>
        </p:nvGrpSpPr>
        <p:grpSpPr>
          <a:xfrm>
            <a:off x="113233" y="1309574"/>
            <a:ext cx="11580612" cy="3703673"/>
            <a:chOff x="113233" y="1309574"/>
            <a:chExt cx="11580612" cy="3703673"/>
          </a:xfrm>
        </p:grpSpPr>
        <p:pic>
          <p:nvPicPr>
            <p:cNvPr id="5" name="그림 4">
              <a:extLst>
                <a:ext uri="{FF2B5EF4-FFF2-40B4-BE49-F238E27FC236}">
                  <a16:creationId xmlns:a16="http://schemas.microsoft.com/office/drawing/2014/main" id="{7A796FD4-5D69-4F32-902E-A047E8E364F7}"/>
                </a:ext>
              </a:extLst>
            </p:cNvPr>
            <p:cNvPicPr>
              <a:picLocks noChangeAspect="1"/>
            </p:cNvPicPr>
            <p:nvPr/>
          </p:nvPicPr>
          <p:blipFill>
            <a:blip r:embed="rId4"/>
            <a:stretch>
              <a:fillRect/>
            </a:stretch>
          </p:blipFill>
          <p:spPr>
            <a:xfrm>
              <a:off x="113233" y="1309574"/>
              <a:ext cx="11580612" cy="2643769"/>
            </a:xfrm>
            <a:prstGeom prst="rect">
              <a:avLst/>
            </a:prstGeom>
          </p:spPr>
        </p:pic>
        <p:pic>
          <p:nvPicPr>
            <p:cNvPr id="7" name="그림 6">
              <a:extLst>
                <a:ext uri="{FF2B5EF4-FFF2-40B4-BE49-F238E27FC236}">
                  <a16:creationId xmlns:a16="http://schemas.microsoft.com/office/drawing/2014/main" id="{4E0171CB-49B5-4228-8EEA-1AB14C95F9B9}"/>
                </a:ext>
              </a:extLst>
            </p:cNvPr>
            <p:cNvPicPr>
              <a:picLocks noChangeAspect="1"/>
            </p:cNvPicPr>
            <p:nvPr/>
          </p:nvPicPr>
          <p:blipFill>
            <a:blip r:embed="rId5"/>
            <a:stretch>
              <a:fillRect/>
            </a:stretch>
          </p:blipFill>
          <p:spPr>
            <a:xfrm>
              <a:off x="3312215" y="3919109"/>
              <a:ext cx="8055587" cy="305050"/>
            </a:xfrm>
            <a:prstGeom prst="rect">
              <a:avLst/>
            </a:prstGeom>
          </p:spPr>
        </p:pic>
        <p:pic>
          <p:nvPicPr>
            <p:cNvPr id="9" name="그림 8">
              <a:extLst>
                <a:ext uri="{FF2B5EF4-FFF2-40B4-BE49-F238E27FC236}">
                  <a16:creationId xmlns:a16="http://schemas.microsoft.com/office/drawing/2014/main" id="{1302919E-2611-4F1F-89C8-CAA0167734AE}"/>
                </a:ext>
              </a:extLst>
            </p:cNvPr>
            <p:cNvPicPr>
              <a:picLocks noChangeAspect="1"/>
            </p:cNvPicPr>
            <p:nvPr/>
          </p:nvPicPr>
          <p:blipFill>
            <a:blip r:embed="rId6"/>
            <a:stretch>
              <a:fillRect/>
            </a:stretch>
          </p:blipFill>
          <p:spPr>
            <a:xfrm>
              <a:off x="3312215" y="4285406"/>
              <a:ext cx="7422890" cy="338946"/>
            </a:xfrm>
            <a:prstGeom prst="rect">
              <a:avLst/>
            </a:prstGeom>
          </p:spPr>
        </p:pic>
        <p:pic>
          <p:nvPicPr>
            <p:cNvPr id="12" name="그림 11">
              <a:extLst>
                <a:ext uri="{FF2B5EF4-FFF2-40B4-BE49-F238E27FC236}">
                  <a16:creationId xmlns:a16="http://schemas.microsoft.com/office/drawing/2014/main" id="{2203391D-9A72-41B0-92A4-3F9B3CF6C282}"/>
                </a:ext>
              </a:extLst>
            </p:cNvPr>
            <p:cNvPicPr>
              <a:picLocks noChangeAspect="1"/>
            </p:cNvPicPr>
            <p:nvPr/>
          </p:nvPicPr>
          <p:blipFill>
            <a:blip r:embed="rId7"/>
            <a:stretch>
              <a:fillRect/>
            </a:stretch>
          </p:blipFill>
          <p:spPr>
            <a:xfrm>
              <a:off x="3312215" y="4685599"/>
              <a:ext cx="7705344" cy="327648"/>
            </a:xfrm>
            <a:prstGeom prst="rect">
              <a:avLst/>
            </a:prstGeom>
          </p:spPr>
        </p:pic>
      </p:grpSp>
    </p:spTree>
    <p:extLst>
      <p:ext uri="{BB962C8B-B14F-4D97-AF65-F5344CB8AC3E}">
        <p14:creationId xmlns:p14="http://schemas.microsoft.com/office/powerpoint/2010/main" val="19731684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rPr>
              <a:t>각 항목의 중요도</a:t>
            </a:r>
            <a:endParaRPr lang="en-US" dirty="0">
              <a:solidFill>
                <a:srgbClr val="000000"/>
              </a:solidFill>
            </a:endParaRPr>
          </a:p>
        </p:txBody>
      </p:sp>
      <p:pic>
        <p:nvPicPr>
          <p:cNvPr id="3" name="그림 2">
            <a:extLst>
              <a:ext uri="{FF2B5EF4-FFF2-40B4-BE49-F238E27FC236}">
                <a16:creationId xmlns:a16="http://schemas.microsoft.com/office/drawing/2014/main" id="{354735E3-697A-43EB-B6C7-52A03D568340}"/>
              </a:ext>
            </a:extLst>
          </p:cNvPr>
          <p:cNvPicPr>
            <a:picLocks noChangeAspect="1"/>
          </p:cNvPicPr>
          <p:nvPr/>
        </p:nvPicPr>
        <p:blipFill>
          <a:blip r:embed="rId4"/>
          <a:stretch>
            <a:fillRect/>
          </a:stretch>
        </p:blipFill>
        <p:spPr>
          <a:xfrm>
            <a:off x="2329514" y="1247483"/>
            <a:ext cx="7341585" cy="4852131"/>
          </a:xfrm>
          <a:prstGeom prst="rect">
            <a:avLst/>
          </a:prstGeom>
        </p:spPr>
      </p:pic>
    </p:spTree>
    <p:extLst>
      <p:ext uri="{BB962C8B-B14F-4D97-AF65-F5344CB8AC3E}">
        <p14:creationId xmlns:p14="http://schemas.microsoft.com/office/powerpoint/2010/main" val="3943435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2846070"/>
            <a:ext cx="9992979" cy="3200400"/>
          </a:xfrm>
        </p:spPr>
        <p:txBody>
          <a:bodyPr>
            <a:normAutofit/>
          </a:bodyPr>
          <a:lstStyle/>
          <a:p>
            <a:r>
              <a:rPr lang="ko-KR" altLang="en-US" dirty="0">
                <a:solidFill>
                  <a:srgbClr val="000000"/>
                </a:solidFill>
                <a:latin typeface="IntelOne Display Light" panose="020B0403020203020204" pitchFamily="34" charset="0"/>
              </a:rPr>
              <a:t>공유 세션</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76</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324482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2DAB848B-0489-4C75-AC70-B9793C385394}"/>
              </a:ext>
            </a:extLst>
          </p:cNvPr>
          <p:cNvPicPr>
            <a:picLocks noChangeAspect="1"/>
          </p:cNvPicPr>
          <p:nvPr/>
        </p:nvPicPr>
        <p:blipFill>
          <a:blip r:embed="rId4"/>
          <a:stretch>
            <a:fillRect/>
          </a:stretch>
        </p:blipFill>
        <p:spPr>
          <a:xfrm>
            <a:off x="110219" y="175435"/>
            <a:ext cx="3796181" cy="1039431"/>
          </a:xfrm>
          <a:prstGeom prst="rect">
            <a:avLst/>
          </a:prstGeom>
        </p:spPr>
      </p:pic>
      <p:pic>
        <p:nvPicPr>
          <p:cNvPr id="3" name="그림 2">
            <a:extLst>
              <a:ext uri="{FF2B5EF4-FFF2-40B4-BE49-F238E27FC236}">
                <a16:creationId xmlns:a16="http://schemas.microsoft.com/office/drawing/2014/main" id="{0603F935-3CE5-444C-8590-5315A008CA44}"/>
              </a:ext>
            </a:extLst>
          </p:cNvPr>
          <p:cNvPicPr>
            <a:picLocks noChangeAspect="1"/>
          </p:cNvPicPr>
          <p:nvPr/>
        </p:nvPicPr>
        <p:blipFill>
          <a:blip r:embed="rId5"/>
          <a:stretch>
            <a:fillRect/>
          </a:stretch>
        </p:blipFill>
        <p:spPr>
          <a:xfrm>
            <a:off x="110219" y="1214866"/>
            <a:ext cx="11580612" cy="5140661"/>
          </a:xfrm>
          <a:prstGeom prst="rect">
            <a:avLst/>
          </a:prstGeom>
        </p:spPr>
      </p:pic>
    </p:spTree>
    <p:extLst>
      <p:ext uri="{BB962C8B-B14F-4D97-AF65-F5344CB8AC3E}">
        <p14:creationId xmlns:p14="http://schemas.microsoft.com/office/powerpoint/2010/main" val="10243292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1F6F1359-7625-4111-AA6E-A20E74E7B064}"/>
              </a:ext>
            </a:extLst>
          </p:cNvPr>
          <p:cNvPicPr>
            <a:picLocks noChangeAspect="1"/>
          </p:cNvPicPr>
          <p:nvPr/>
        </p:nvPicPr>
        <p:blipFill>
          <a:blip r:embed="rId4"/>
          <a:stretch>
            <a:fillRect/>
          </a:stretch>
        </p:blipFill>
        <p:spPr>
          <a:xfrm>
            <a:off x="1696177" y="284467"/>
            <a:ext cx="8799644" cy="5885024"/>
          </a:xfrm>
          <a:prstGeom prst="rect">
            <a:avLst/>
          </a:prstGeom>
        </p:spPr>
      </p:pic>
    </p:spTree>
    <p:extLst>
      <p:ext uri="{BB962C8B-B14F-4D97-AF65-F5344CB8AC3E}">
        <p14:creationId xmlns:p14="http://schemas.microsoft.com/office/powerpoint/2010/main" val="9633147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0D5CC80-10DE-42CB-A11B-88565CFC00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2027314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100000"/>
              </a:lnSpc>
            </a:pPr>
            <a:r>
              <a:rPr lang="ko-KR" altLang="en-US" sz="6000" dirty="0">
                <a:solidFill>
                  <a:srgbClr val="000000"/>
                </a:solidFill>
              </a:rPr>
              <a:t>예측</a:t>
            </a:r>
            <a:endParaRPr lang="en-US" altLang="ko-KR" sz="6000" dirty="0">
              <a:solidFill>
                <a:srgbClr val="000000"/>
              </a:solidFill>
            </a:endParaRPr>
          </a:p>
          <a:p>
            <a:pPr>
              <a:lnSpc>
                <a:spcPct val="100000"/>
              </a:lnSpc>
            </a:pPr>
            <a:r>
              <a:rPr lang="ko-KR" altLang="en-US" sz="6000" dirty="0">
                <a:solidFill>
                  <a:srgbClr val="000000"/>
                </a:solidFill>
              </a:rPr>
              <a:t>유지보수</a:t>
            </a:r>
            <a:endParaRPr lang="en-US"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22689889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5715000" cy="1199822"/>
          </a:xfrm>
        </p:spPr>
        <p:txBody>
          <a:bodyPr/>
          <a:lstStyle/>
          <a:p>
            <a:r>
              <a:rPr lang="ko-KR" altLang="en-US" dirty="0">
                <a:solidFill>
                  <a:srgbClr val="000000"/>
                </a:solidFill>
              </a:rPr>
              <a:t>유지보수 유형</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9" name="Oval 8">
            <a:extLst>
              <a:ext uri="{FF2B5EF4-FFF2-40B4-BE49-F238E27FC236}">
                <a16:creationId xmlns:a16="http://schemas.microsoft.com/office/drawing/2014/main" id="{C789BBD5-6586-4EEC-9F4B-9144930982BB}"/>
              </a:ext>
            </a:extLst>
          </p:cNvPr>
          <p:cNvSpPr/>
          <p:nvPr/>
        </p:nvSpPr>
        <p:spPr>
          <a:xfrm>
            <a:off x="940968" y="2120177"/>
            <a:ext cx="2693772" cy="2397212"/>
          </a:xfrm>
          <a:prstGeom prst="ellipse">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latin typeface="IntelOne Text Bold" panose="020B0503020203020204" pitchFamily="34" charset="0"/>
                <a:ea typeface="Intel Clear" panose="020B0604020203020204" pitchFamily="34" charset="0"/>
                <a:cs typeface="Intel Clear" panose="020B0604020203020204" pitchFamily="34" charset="0"/>
              </a:rPr>
              <a:t>고장 유지보수</a:t>
            </a:r>
            <a:endParaRPr lang="en-SG" sz="2000" b="1" dirty="0">
              <a:latin typeface="IntelOne Text Bold" panose="020B0503020203020204" pitchFamily="34" charset="0"/>
              <a:ea typeface="Intel Clear" panose="020B0604020203020204" pitchFamily="34" charset="0"/>
              <a:cs typeface="Intel Clear" panose="020B0604020203020204" pitchFamily="34" charset="0"/>
            </a:endParaRPr>
          </a:p>
        </p:txBody>
      </p:sp>
      <p:sp>
        <p:nvSpPr>
          <p:cNvPr id="12" name="Oval 11">
            <a:extLst>
              <a:ext uri="{FF2B5EF4-FFF2-40B4-BE49-F238E27FC236}">
                <a16:creationId xmlns:a16="http://schemas.microsoft.com/office/drawing/2014/main" id="{BE99DD4B-E859-4122-85DA-B99656FDC1B2}"/>
              </a:ext>
            </a:extLst>
          </p:cNvPr>
          <p:cNvSpPr/>
          <p:nvPr/>
        </p:nvSpPr>
        <p:spPr>
          <a:xfrm>
            <a:off x="4453788" y="2120177"/>
            <a:ext cx="2693772" cy="2397212"/>
          </a:xfrm>
          <a:prstGeom prst="ellipse">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latin typeface="IntelOne Text Bold" panose="020B0503020203020204" pitchFamily="34" charset="0"/>
                <a:ea typeface="Intel Clear" panose="020B0604020203020204" pitchFamily="34" charset="0"/>
                <a:cs typeface="Intel Clear" panose="020B0604020203020204" pitchFamily="34" charset="0"/>
              </a:rPr>
              <a:t>예방 유지보수</a:t>
            </a:r>
            <a:endParaRPr lang="en-SG" sz="2000" b="1" dirty="0">
              <a:latin typeface="IntelOne Text Bold" panose="020B0503020203020204" pitchFamily="34" charset="0"/>
              <a:ea typeface="Intel Clear" panose="020B0604020203020204" pitchFamily="34" charset="0"/>
              <a:cs typeface="Intel Clear" panose="020B0604020203020204" pitchFamily="34" charset="0"/>
            </a:endParaRPr>
          </a:p>
        </p:txBody>
      </p:sp>
      <p:sp>
        <p:nvSpPr>
          <p:cNvPr id="13" name="Oval 12">
            <a:extLst>
              <a:ext uri="{FF2B5EF4-FFF2-40B4-BE49-F238E27FC236}">
                <a16:creationId xmlns:a16="http://schemas.microsoft.com/office/drawing/2014/main" id="{D1F016B4-6B76-4156-A16D-7B3B8ACA2E8D}"/>
              </a:ext>
            </a:extLst>
          </p:cNvPr>
          <p:cNvSpPr/>
          <p:nvPr/>
        </p:nvSpPr>
        <p:spPr>
          <a:xfrm>
            <a:off x="8126679" y="2120177"/>
            <a:ext cx="2693772" cy="2397212"/>
          </a:xfrm>
          <a:prstGeom prst="ellipse">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ko-KR" altLang="en-US" sz="2000" b="1" dirty="0">
                <a:latin typeface="IntelOne Text Bold" panose="020B0503020203020204" pitchFamily="34" charset="0"/>
                <a:ea typeface="Intel Clear" panose="020B0604020203020204" pitchFamily="34" charset="0"/>
                <a:cs typeface="Intel Clear" panose="020B0604020203020204" pitchFamily="34" charset="0"/>
              </a:rPr>
              <a:t>예측 유지보수</a:t>
            </a:r>
            <a:endParaRPr lang="en-SG" sz="2000" b="1" dirty="0">
              <a:latin typeface="IntelOne Text Bold"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622290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5425</TotalTime>
  <Words>1320</Words>
  <Application>Microsoft Office PowerPoint</Application>
  <PresentationFormat>와이드스크린</PresentationFormat>
  <Paragraphs>292</Paragraphs>
  <Slides>79</Slides>
  <Notes>78</Notes>
  <HiddenSlides>0</HiddenSlides>
  <MMClips>0</MMClips>
  <ScaleCrop>false</ScaleCrop>
  <HeadingPairs>
    <vt:vector size="6" baseType="variant">
      <vt:variant>
        <vt:lpstr>사용한 글꼴</vt:lpstr>
      </vt:variant>
      <vt:variant>
        <vt:i4>20</vt:i4>
      </vt:variant>
      <vt:variant>
        <vt:lpstr>테마</vt:lpstr>
      </vt:variant>
      <vt:variant>
        <vt:i4>6</vt:i4>
      </vt:variant>
      <vt:variant>
        <vt:lpstr>슬라이드 제목</vt:lpstr>
      </vt:variant>
      <vt:variant>
        <vt:i4>79</vt:i4>
      </vt:variant>
    </vt:vector>
  </HeadingPairs>
  <TitlesOfParts>
    <vt:vector size="105" baseType="lpstr">
      <vt:lpstr>Helvetica Neue</vt:lpstr>
      <vt:lpstr>Helvetica Neue Medium</vt:lpstr>
      <vt:lpstr>Intel Clear</vt:lpstr>
      <vt:lpstr>Intel Clear Light</vt:lpstr>
      <vt:lpstr>IntelOne Display Light</vt:lpstr>
      <vt:lpstr>IntelOne Display Medium</vt:lpstr>
      <vt:lpstr>IntelOne Display Regular</vt:lpstr>
      <vt:lpstr>IntelOne Text</vt:lpstr>
      <vt:lpstr>IntelOne Text Bold</vt:lpstr>
      <vt:lpstr>IntelOne Text Light</vt:lpstr>
      <vt:lpstr>Open Sans</vt:lpstr>
      <vt:lpstr>맑은 고딕</vt:lpstr>
      <vt:lpstr>바탕</vt:lpstr>
      <vt:lpstr>Arial</vt:lpstr>
      <vt:lpstr>Calibri</vt:lpstr>
      <vt:lpstr>Calibri Light</vt:lpstr>
      <vt:lpstr>Cambria Math</vt:lpstr>
      <vt:lpstr>Helvetica</vt:lpstr>
      <vt:lpstr>Tahoma</vt:lpstr>
      <vt:lpstr>Times New Roman</vt:lpstr>
      <vt:lpstr>Office Theme</vt:lpstr>
      <vt:lpstr>1_IntelNewBrand</vt:lpstr>
      <vt:lpstr>2_IntelNewBrand</vt:lpstr>
      <vt:lpstr>3_Office Theme</vt:lpstr>
      <vt:lpstr>2_Office Theme</vt:lpstr>
      <vt:lpstr>4_Office Theme</vt:lpstr>
      <vt:lpstr>PowerPoint 프레젠테이션</vt:lpstr>
      <vt:lpstr>Legal Disclaimers</vt:lpstr>
      <vt:lpstr>PowerPoint 프레젠테이션</vt:lpstr>
      <vt:lpstr>Agenda</vt:lpstr>
      <vt:lpstr>PowerPoint 프레젠테이션</vt:lpstr>
      <vt:lpstr>회귀 분석</vt:lpstr>
      <vt:lpstr>회귀의 성능평가</vt:lpstr>
      <vt:lpstr>PowerPoint 프레젠테이션</vt:lpstr>
      <vt:lpstr>유지보수 유형</vt:lpstr>
      <vt:lpstr>왜 이것을 배우는가? (모든 사람에게 영향을 줌)</vt:lpstr>
      <vt:lpstr>왜 이것을 배우는가? (이점)</vt:lpstr>
      <vt:lpstr>연습 시간!</vt:lpstr>
      <vt:lpstr>PowerPoint 프레젠테이션</vt:lpstr>
      <vt:lpstr>AI 프로젝트 사이클</vt:lpstr>
      <vt:lpstr>AI 프로젝트 사이클</vt:lpstr>
      <vt:lpstr>AI 프로젝트 사이클</vt:lpstr>
      <vt:lpstr>AI 프로젝트 사이클</vt:lpstr>
      <vt:lpstr>PowerPoint 프레젠테이션</vt:lpstr>
      <vt:lpstr>단계별 실습</vt:lpstr>
      <vt:lpstr>PowerPoint 프레젠테이션</vt:lpstr>
      <vt:lpstr>필요한 도구(라이브러리, 패키지, 모듈) 설치 및 불러오기</vt:lpstr>
      <vt:lpstr>PowerPoint 프레젠테이션</vt:lpstr>
      <vt:lpstr>데이터 불러오기</vt:lpstr>
      <vt:lpstr>PowerPoint 프레젠테이션</vt:lpstr>
      <vt:lpstr>데이터 탐색</vt:lpstr>
      <vt:lpstr>데이터 시각화</vt:lpstr>
      <vt:lpstr>데이터 시각화</vt:lpstr>
      <vt:lpstr>데이터 시각화</vt:lpstr>
      <vt:lpstr>PowerPoint 프레젠테이션</vt:lpstr>
      <vt:lpstr>데이터 준비</vt:lpstr>
      <vt:lpstr>PowerPoint 프레젠테이션</vt:lpstr>
      <vt:lpstr>회귀 모델 생성</vt:lpstr>
      <vt:lpstr>회귀 모델 평가</vt:lpstr>
      <vt:lpstr>회귀 모델 분석</vt:lpstr>
      <vt:lpstr>공유 세션</vt:lpstr>
      <vt:lpstr>PowerPoint 프레젠테이션</vt:lpstr>
      <vt:lpstr>PowerPoint 프레젠테이션</vt:lpstr>
      <vt:lpstr>PowerPoint 프레젠테이션</vt:lpstr>
      <vt:lpstr>의료보험 유형</vt:lpstr>
      <vt:lpstr>왜 이것을 배우는가? (모든 사람에게 영향을 줌)</vt:lpstr>
      <vt:lpstr>연습 시간!</vt:lpstr>
      <vt:lpstr>AI 프로젝트 사이클</vt:lpstr>
      <vt:lpstr>AI 프로젝트 사이클</vt:lpstr>
      <vt:lpstr>AI 프로젝트 사이클</vt:lpstr>
      <vt:lpstr>AI 프로젝트 사이클</vt:lpstr>
      <vt:lpstr>단계별 실습</vt:lpstr>
      <vt:lpstr>PowerPoint 프레젠테이션</vt:lpstr>
      <vt:lpstr>필요한 도구 설치</vt:lpstr>
      <vt:lpstr>PowerPoint 프레젠테이션</vt:lpstr>
      <vt:lpstr>데이터 불러오기</vt:lpstr>
      <vt:lpstr>PowerPoint 프레젠테이션</vt:lpstr>
      <vt:lpstr>데이터 탐색</vt:lpstr>
      <vt:lpstr>데이터 탐색</vt:lpstr>
      <vt:lpstr>PowerPoint 프레젠테이션</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PowerPoint 프레젠테이션</vt:lpstr>
      <vt:lpstr>데이터 전처리(수동)</vt:lpstr>
      <vt:lpstr>데이터 전처리(Encoder 이용)</vt:lpstr>
      <vt:lpstr>데이터 전처리(Encoder 이용)</vt:lpstr>
      <vt:lpstr>데이터 전처리 (데이터확인 및 분할)</vt:lpstr>
      <vt:lpstr>PowerPoint 프레젠테이션</vt:lpstr>
      <vt:lpstr>회귀 모델 생성</vt:lpstr>
      <vt:lpstr>PowerPoint 프레젠테이션</vt:lpstr>
      <vt:lpstr>회귀 모델 평가에 필요한 함수 작성</vt:lpstr>
      <vt:lpstr>회귀 모델 평가</vt:lpstr>
      <vt:lpstr>PowerPoint 프레젠테이션</vt:lpstr>
      <vt:lpstr>모델의 하이퍼파라미터 확인 </vt:lpstr>
      <vt:lpstr>각 항목의 중요도</vt:lpstr>
      <vt:lpstr>공유 세션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dc:creator>Umair</dc:creator>
  <cp:lastModifiedBy>123</cp:lastModifiedBy>
  <cp:revision>362</cp:revision>
  <dcterms:created xsi:type="dcterms:W3CDTF">2021-05-25T09:09:29Z</dcterms:created>
  <dcterms:modified xsi:type="dcterms:W3CDTF">2022-08-19T14:13:11Z</dcterms:modified>
</cp:coreProperties>
</file>